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7"/>
  </p:notesMasterIdLst>
  <p:sldIdLst>
    <p:sldId id="1674" r:id="rId2"/>
    <p:sldId id="1548" r:id="rId3"/>
    <p:sldId id="1618" r:id="rId4"/>
    <p:sldId id="1673" r:id="rId5"/>
    <p:sldId id="1633" r:id="rId6"/>
    <p:sldId id="1634" r:id="rId7"/>
    <p:sldId id="1663" r:id="rId8"/>
    <p:sldId id="1801" r:id="rId9"/>
    <p:sldId id="1802" r:id="rId10"/>
    <p:sldId id="1803" r:id="rId11"/>
    <p:sldId id="1805" r:id="rId12"/>
    <p:sldId id="1806" r:id="rId13"/>
    <p:sldId id="1819" r:id="rId14"/>
    <p:sldId id="1820" r:id="rId15"/>
    <p:sldId id="1821" r:id="rId16"/>
    <p:sldId id="1822" r:id="rId17"/>
    <p:sldId id="1823" r:id="rId18"/>
    <p:sldId id="1807" r:id="rId19"/>
    <p:sldId id="1808" r:id="rId20"/>
    <p:sldId id="1809" r:id="rId21"/>
    <p:sldId id="1824" r:id="rId22"/>
    <p:sldId id="1810" r:id="rId23"/>
    <p:sldId id="1811" r:id="rId24"/>
    <p:sldId id="1825" r:id="rId25"/>
    <p:sldId id="1826" r:id="rId26"/>
    <p:sldId id="1828" r:id="rId27"/>
    <p:sldId id="1829" r:id="rId28"/>
    <p:sldId id="1813" r:id="rId29"/>
    <p:sldId id="1814" r:id="rId30"/>
    <p:sldId id="1815" r:id="rId31"/>
    <p:sldId id="1953" r:id="rId32"/>
    <p:sldId id="1834" r:id="rId33"/>
    <p:sldId id="1835" r:id="rId34"/>
    <p:sldId id="1836" r:id="rId35"/>
    <p:sldId id="1954" r:id="rId36"/>
    <p:sldId id="1837" r:id="rId37"/>
    <p:sldId id="1838" r:id="rId38"/>
    <p:sldId id="1839" r:id="rId39"/>
    <p:sldId id="1952" r:id="rId40"/>
    <p:sldId id="1816" r:id="rId41"/>
    <p:sldId id="1830" r:id="rId42"/>
    <p:sldId id="1832" r:id="rId43"/>
    <p:sldId id="1619" r:id="rId44"/>
    <p:sldId id="1842" r:id="rId45"/>
    <p:sldId id="1843" r:id="rId46"/>
    <p:sldId id="1844" r:id="rId47"/>
    <p:sldId id="1840" r:id="rId48"/>
    <p:sldId id="1841" r:id="rId49"/>
    <p:sldId id="1845" r:id="rId50"/>
    <p:sldId id="1946" r:id="rId51"/>
    <p:sldId id="1947" r:id="rId52"/>
    <p:sldId id="1948" r:id="rId53"/>
    <p:sldId id="1949" r:id="rId54"/>
    <p:sldId id="1950" r:id="rId55"/>
    <p:sldId id="1951"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A31D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247" autoAdjust="0"/>
  </p:normalViewPr>
  <p:slideViewPr>
    <p:cSldViewPr>
      <p:cViewPr varScale="1">
        <p:scale>
          <a:sx n="105" d="100"/>
          <a:sy n="105" d="100"/>
        </p:scale>
        <p:origin x="588" y="96"/>
      </p:cViewPr>
      <p:guideLst>
        <p:guide orient="horz" pos="2160"/>
        <p:guide pos="3840"/>
      </p:guideLst>
    </p:cSldViewPr>
  </p:slideViewPr>
  <p:outlineViewPr>
    <p:cViewPr>
      <p:scale>
        <a:sx n="33" d="100"/>
        <a:sy n="33" d="100"/>
      </p:scale>
      <p:origin x="54" y="6330"/>
    </p:cViewPr>
  </p:outlineViewPr>
  <p:notesTextViewPr>
    <p:cViewPr>
      <p:scale>
        <a:sx n="1" d="1"/>
        <a:sy n="1" d="1"/>
      </p:scale>
      <p:origin x="0" y="-198"/>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C45998-F6EA-49A2-A1EC-8263BB1EC575}" type="datetimeFigureOut">
              <a:rPr lang="en-US" smtClean="0"/>
              <a:t>4/24/2026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E381B2-66CF-4101-8317-0531AEB1D31C}" type="slidenum">
              <a:rPr lang="en-US" smtClean="0"/>
              <a:t>‹#›</a:t>
            </a:fld>
            <a:endParaRPr lang="en-US"/>
          </a:p>
        </p:txBody>
      </p:sp>
    </p:spTree>
    <p:extLst>
      <p:ext uri="{BB962C8B-B14F-4D97-AF65-F5344CB8AC3E}">
        <p14:creationId xmlns:p14="http://schemas.microsoft.com/office/powerpoint/2010/main" val="2543259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Eddie Williams</a:t>
            </a:r>
            <a:r>
              <a:rPr lang="en-US" baseline="0" dirty="0"/>
              <a:t> </a:t>
            </a:r>
            <a:r>
              <a:rPr lang="en-US" dirty="0"/>
              <a:t>~ June 14,</a:t>
            </a:r>
            <a:r>
              <a:rPr lang="en-US" baseline="0" dirty="0"/>
              <a:t> </a:t>
            </a:r>
            <a:r>
              <a:rPr lang="en-US" dirty="0"/>
              <a:t>2015 (Eloy</a:t>
            </a:r>
            <a:r>
              <a:rPr lang="en-US" baseline="0" dirty="0"/>
              <a:t> AM) </a:t>
            </a:r>
          </a:p>
          <a:p>
            <a:r>
              <a:rPr lang="en-US" baseline="0" dirty="0"/>
              <a:t>	 ~ July 16, 2017 (Eloy AM)</a:t>
            </a:r>
          </a:p>
          <a:p>
            <a:r>
              <a:rPr lang="en-US" baseline="0" dirty="0"/>
              <a:t>	 ~ February 9, 2020 (Eloy AM)</a:t>
            </a:r>
          </a:p>
          <a:p>
            <a:r>
              <a:rPr lang="en-US" baseline="0" dirty="0"/>
              <a:t>	 ~ October 23, 2022 (Eloy AM)</a:t>
            </a:r>
          </a:p>
          <a:p>
            <a:r>
              <a:rPr lang="en-US" baseline="0" dirty="0"/>
              <a:t>	 ~ March 26, 2023 (Eloy AM)</a:t>
            </a:r>
          </a:p>
          <a:p>
            <a:r>
              <a:rPr lang="en-US" baseline="0" dirty="0"/>
              <a:t>	 ~ April 26, 2026 (Eloy AM)</a:t>
            </a:r>
          </a:p>
        </p:txBody>
      </p:sp>
      <p:sp>
        <p:nvSpPr>
          <p:cNvPr id="4" name="Slide Number Placeholder 3"/>
          <p:cNvSpPr>
            <a:spLocks noGrp="1"/>
          </p:cNvSpPr>
          <p:nvPr>
            <p:ph type="sldNum" sz="quarter" idx="5"/>
          </p:nvPr>
        </p:nvSpPr>
        <p:spPr/>
        <p:txBody>
          <a:bodyPr/>
          <a:lstStyle/>
          <a:p>
            <a:fld id="{5FE381B2-66CF-4101-8317-0531AEB1D31C}" type="slidenum">
              <a:rPr lang="en-US" smtClean="0"/>
              <a:t>1</a:t>
            </a:fld>
            <a:endParaRPr lang="en-US"/>
          </a:p>
        </p:txBody>
      </p:sp>
    </p:spTree>
    <p:extLst>
      <p:ext uri="{BB962C8B-B14F-4D97-AF65-F5344CB8AC3E}">
        <p14:creationId xmlns:p14="http://schemas.microsoft.com/office/powerpoint/2010/main" val="570500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50</a:t>
            </a:fld>
            <a:endParaRPr lang="en-US"/>
          </a:p>
        </p:txBody>
      </p:sp>
    </p:spTree>
    <p:extLst>
      <p:ext uri="{BB962C8B-B14F-4D97-AF65-F5344CB8AC3E}">
        <p14:creationId xmlns:p14="http://schemas.microsoft.com/office/powerpoint/2010/main" val="2435065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51</a:t>
            </a:fld>
            <a:endParaRPr lang="en-US"/>
          </a:p>
        </p:txBody>
      </p:sp>
    </p:spTree>
    <p:extLst>
      <p:ext uri="{BB962C8B-B14F-4D97-AF65-F5344CB8AC3E}">
        <p14:creationId xmlns:p14="http://schemas.microsoft.com/office/powerpoint/2010/main" val="4124756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52</a:t>
            </a:fld>
            <a:endParaRPr lang="en-US"/>
          </a:p>
        </p:txBody>
      </p:sp>
    </p:spTree>
    <p:extLst>
      <p:ext uri="{BB962C8B-B14F-4D97-AF65-F5344CB8AC3E}">
        <p14:creationId xmlns:p14="http://schemas.microsoft.com/office/powerpoint/2010/main" val="2480674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53</a:t>
            </a:fld>
            <a:endParaRPr lang="en-US"/>
          </a:p>
        </p:txBody>
      </p:sp>
    </p:spTree>
    <p:extLst>
      <p:ext uri="{BB962C8B-B14F-4D97-AF65-F5344CB8AC3E}">
        <p14:creationId xmlns:p14="http://schemas.microsoft.com/office/powerpoint/2010/main" val="2244575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54</a:t>
            </a:fld>
            <a:endParaRPr lang="en-US"/>
          </a:p>
        </p:txBody>
      </p:sp>
    </p:spTree>
    <p:extLst>
      <p:ext uri="{BB962C8B-B14F-4D97-AF65-F5344CB8AC3E}">
        <p14:creationId xmlns:p14="http://schemas.microsoft.com/office/powerpoint/2010/main" val="1411818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9EE78-BC61-48A3-B71F-BF56EB2414D7}" type="slidenum">
              <a:rPr lang="en-US" smtClean="0"/>
              <a:t>55</a:t>
            </a:fld>
            <a:endParaRPr lang="en-US"/>
          </a:p>
        </p:txBody>
      </p:sp>
    </p:spTree>
    <p:extLst>
      <p:ext uri="{BB962C8B-B14F-4D97-AF65-F5344CB8AC3E}">
        <p14:creationId xmlns:p14="http://schemas.microsoft.com/office/powerpoint/2010/main" val="1475334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Oval 13"/>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82DC477-071F-488F-B7EC-931AD21B5812}" type="datetimeFigureOut">
              <a:rPr lang="en-US" smtClean="0"/>
              <a:t>4/24/2026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
        <p:nvSpPr>
          <p:cNvPr id="2" name="Title 1"/>
          <p:cNvSpPr>
            <a:spLocks noGrp="1"/>
          </p:cNvSpPr>
          <p:nvPr>
            <p:ph type="ctrTitle"/>
          </p:nvPr>
        </p:nvSpPr>
        <p:spPr>
          <a:xfrm>
            <a:off x="1090109" y="3132290"/>
            <a:ext cx="9567135"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2DC477-071F-488F-B7EC-931AD21B5812}" type="datetimeFigureOut">
              <a:rPr lang="en-US" smtClean="0"/>
              <a:t>4/24/2026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8"/>
            <a:ext cx="27432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4432151" y="731520"/>
            <a:ext cx="6439049"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2DC477-071F-488F-B7EC-931AD21B5812}" type="datetimeFigureOut">
              <a:rPr lang="en-US" smtClean="0"/>
              <a:t>4/24/2026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82DC477-071F-488F-B7EC-931AD21B5812}" type="datetimeFigureOut">
              <a:rPr lang="en-US" smtClean="0"/>
              <a:t>4/24/2026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524000" y="731520"/>
            <a:ext cx="85344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696584" y="4607511"/>
            <a:ext cx="7960659"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2DC477-071F-488F-B7EC-931AD21B5812}" type="datetimeFigureOut">
              <a:rPr lang="en-US" smtClean="0"/>
              <a:t>4/24/2026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82DC477-071F-488F-B7EC-931AD21B5812}" type="datetimeFigureOut">
              <a:rPr lang="en-US" smtClean="0"/>
              <a:t>4/24/2026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95E75-EB2B-44DE-938C-C54E58CFF33E}"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523999" y="731519"/>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731520"/>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2DC477-071F-488F-B7EC-931AD21B5812}" type="datetimeFigureOut">
              <a:rPr lang="en-US" smtClean="0"/>
              <a:t>4/24/2026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C95E75-EB2B-44DE-938C-C54E58CFF33E}"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2DC477-071F-488F-B7EC-931AD21B5812}" type="datetimeFigureOut">
              <a:rPr lang="en-US" smtClean="0"/>
              <a:t>4/24/2026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2DC477-071F-488F-B7EC-931AD21B5812}" type="datetimeFigureOut">
              <a:rPr lang="en-US" smtClean="0"/>
              <a:t>4/24/2026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4354"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2DC477-071F-488F-B7EC-931AD21B5812}" type="datetimeFigureOut">
              <a:rPr lang="en-US" smtClean="0"/>
              <a:t>4/24/2026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95E75-EB2B-44DE-938C-C54E58CFF33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Oval 10"/>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2DC477-071F-488F-B7EC-931AD21B5812}" type="datetimeFigureOut">
              <a:rPr lang="en-US" smtClean="0"/>
              <a:t>4/24/2026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95E75-EB2B-44DE-938C-C54E58CFF33E}" type="slidenum">
              <a:rPr lang="en-US" smtClean="0"/>
              <a:t>‹#›</a:t>
            </a:fld>
            <a:endParaRPr lang="en-US"/>
          </a:p>
        </p:txBody>
      </p:sp>
      <p:sp>
        <p:nvSpPr>
          <p:cNvPr id="2" name="Title 1"/>
          <p:cNvSpPr>
            <a:spLocks noGrp="1"/>
          </p:cNvSpPr>
          <p:nvPr>
            <p:ph type="title"/>
          </p:nvPr>
        </p:nvSpPr>
        <p:spPr>
          <a:xfrm>
            <a:off x="969691" y="4464421"/>
            <a:ext cx="8511384"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0" y="3768304"/>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2391053" y="4372168"/>
            <a:ext cx="8683348"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524000" y="732260"/>
            <a:ext cx="85344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00" y="6172201"/>
            <a:ext cx="33528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682DC477-071F-488F-B7EC-931AD21B5812}" type="datetimeFigureOut">
              <a:rPr lang="en-US" smtClean="0"/>
              <a:t>4/24/2026</a:t>
            </a:fld>
            <a:endParaRPr lang="en-US"/>
          </a:p>
        </p:txBody>
      </p:sp>
      <p:sp>
        <p:nvSpPr>
          <p:cNvPr id="5" name="Footer Placeholder 4"/>
          <p:cNvSpPr>
            <a:spLocks noGrp="1"/>
          </p:cNvSpPr>
          <p:nvPr>
            <p:ph type="ftr" sz="quarter" idx="3"/>
          </p:nvPr>
        </p:nvSpPr>
        <p:spPr>
          <a:xfrm>
            <a:off x="609600" y="6172201"/>
            <a:ext cx="44704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5080000" y="6172201"/>
            <a:ext cx="24384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0C95E75-EB2B-44DE-938C-C54E58CFF33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www.studylight.org/desk/?q=nu%2020:11&amp;t1=en_niv&amp;sr=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studylight.org/desk/?q=2sa%2011:1&amp;t1=en_niv&amp;sr=1"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studylight.org/desk/?q=2sa%2011:2&amp;t1=en_niv&amp;sr=1"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tudylight.org/desk/?q=2sa%2011:4&amp;t1=en_niv&amp;sr=1" TargetMode="External"/><Relationship Id="rId2" Type="http://schemas.openxmlformats.org/officeDocument/2006/relationships/hyperlink" Target="http://www.studylight.org/desk/?q=2sa%2011:3&amp;t1=en_niv&amp;sr=1"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udylight.org/desk/?q=ga%202:12&amp;t1=en_kjv&amp;sr=1" TargetMode="External"/><Relationship Id="rId2" Type="http://schemas.openxmlformats.org/officeDocument/2006/relationships/hyperlink" Target="http://www.studylight.org/desk/?q=ga%202:11&amp;t1=en_kjv&amp;sr=1"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studylight.org/desk/?q=ga%202:13&amp;t1=en_kjv&amp;sr=1"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studylight.org/desk/?q=ga%202:14&amp;t1=en_kjv&amp;sr=1"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tudylight.org/desk/?q=php%204:3&amp;t1=en_amp&amp;sr=1" TargetMode="External"/><Relationship Id="rId2" Type="http://schemas.openxmlformats.org/officeDocument/2006/relationships/hyperlink" Target="http://www.studylight.org/desk/?q=php%204:2&amp;t1=en_amp&amp;sr=1"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studylight.org/desk/?q=php%204:4&amp;t1=en_amp&amp;sr=1"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studylight.org/desk/?q=ac%2015:36&amp;t1=en_kjv&amp;sr=1"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studylight.org/desk/?q=ac%2015:38&amp;t1=en_kjv&amp;sr=1" TargetMode="External"/><Relationship Id="rId2" Type="http://schemas.openxmlformats.org/officeDocument/2006/relationships/hyperlink" Target="http://www.studylight.org/desk/?q=ac%2015:37&amp;t1=en_kjv&amp;sr=1"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studylight.org/desk/?q=ac%2015:39&amp;t1=en_kjv&amp;sr=1"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studylight.org/desk/?q=ac%2015:40&amp;t1=en_kjv&amp;sr=1"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studylight.org/desk/?q=mt%2018:6&amp;t1=en_kjv&amp;sr=1"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studylight.org/desk/?q=mt%2018:7&amp;t1=en_kjv&amp;sr=1"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studylight.org/desk/?q=jas%203:2&amp;t1=en_amp&amp;sr=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studylight.org/desk/?q=jas%203:4&amp;t1=en_amp&amp;sr=1" TargetMode="External"/><Relationship Id="rId2" Type="http://schemas.openxmlformats.org/officeDocument/2006/relationships/hyperlink" Target="http://www.studylight.org/desk/?q=jas%203:3&amp;t1=en_amp&amp;sr=1"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studylight.org/desk/?q=jas%203:5&amp;t1=en_amp&amp;sr=1"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studylight.org/desk/?q=jas%203:6&amp;t1=en_amp&amp;sr=1"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studylight.org/desk/?q=jas%203:7&amp;t1=en_amp&amp;sr=1"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www.studylight.org/desk/?q=jas%203:8&amp;t1=en_amp&amp;sr=1"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studylight.org/desk/?q=jas%203:9&amp;t1=en_amp&amp;sr=1"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studylight.org/desk/?q=jas%203:10&amp;t1=en_amp&amp;sr=1"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studylight.org/desk/?q=ps%20103:10&amp;t1=en_kjv&amp;sr=1" TargetMode="External"/><Relationship Id="rId2" Type="http://schemas.openxmlformats.org/officeDocument/2006/relationships/hyperlink" Target="http://www.studylight.org/desk/?q=ps%20103:9&amp;t1=en_kjv&amp;sr=1"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www.studylight.org/desk/?q=ps%20103:11&amp;t1=en_kjv&amp;sr=1"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tudylight.org/desk/?query=mt+10:32&amp;t=kjv&amp;sr=1&amp;l=e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tudylight.org/desk/?query=mt+10:33&amp;t=kjv&amp;sr=1&amp;l=en"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studylight.org/desk/?q=nu%2020:10&amp;t1=en_niv&amp;sr=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4BBE82-D813-39EE-C710-668C2C5AA3FB}"/>
              </a:ext>
            </a:extLst>
          </p:cNvPr>
          <p:cNvPicPr>
            <a:picLocks noChangeAspect="1"/>
          </p:cNvPicPr>
          <p:nvPr/>
        </p:nvPicPr>
        <p:blipFill>
          <a:blip r:embed="rId3"/>
          <a:stretch>
            <a:fillRect/>
          </a:stretch>
        </p:blipFill>
        <p:spPr>
          <a:xfrm>
            <a:off x="0" y="0"/>
            <a:ext cx="12192001" cy="6807954"/>
          </a:xfrm>
          <a:prstGeom prst="rect">
            <a:avLst/>
          </a:prstGeom>
        </p:spPr>
      </p:pic>
      <p:sp>
        <p:nvSpPr>
          <p:cNvPr id="3" name="Content Placeholder 2"/>
          <p:cNvSpPr>
            <a:spLocks noGrp="1"/>
          </p:cNvSpPr>
          <p:nvPr>
            <p:ph sz="quarter" idx="13"/>
          </p:nvPr>
        </p:nvSpPr>
        <p:spPr>
          <a:xfrm>
            <a:off x="3505200" y="5157021"/>
            <a:ext cx="8686800" cy="1700979"/>
          </a:xfrm>
        </p:spPr>
        <p:txBody>
          <a:bodyPr>
            <a:noAutofit/>
          </a:bodyPr>
          <a:lstStyle/>
          <a:p>
            <a:pPr marL="0" marR="0" lvl="0" indent="0" algn="ctr"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9600" b="1" i="1" u="none" strike="noStrike" kern="1200" cap="none" spc="0" normalizeH="0" baseline="0" noProof="0" dirty="0">
                <a:ln>
                  <a:noFill/>
                </a:ln>
                <a:solidFill>
                  <a:schemeClr val="bg2"/>
                </a:solidFill>
                <a:effectLst>
                  <a:outerShdw blurRad="38100" dist="38100" dir="2700000" algn="tl">
                    <a:srgbClr val="000000">
                      <a:alpha val="43137"/>
                    </a:srgbClr>
                  </a:outerShdw>
                </a:effectLst>
                <a:uLnTx/>
                <a:uFillTx/>
                <a:latin typeface="Script MT Bold" panose="03040602040607080904" pitchFamily="66" charset="0"/>
              </a:rPr>
              <a:t>James 3:2</a:t>
            </a:r>
          </a:p>
        </p:txBody>
      </p:sp>
      <p:sp>
        <p:nvSpPr>
          <p:cNvPr id="4" name="Title 3"/>
          <p:cNvSpPr>
            <a:spLocks noGrp="1"/>
          </p:cNvSpPr>
          <p:nvPr>
            <p:ph type="title"/>
          </p:nvPr>
        </p:nvSpPr>
        <p:spPr>
          <a:xfrm>
            <a:off x="0" y="0"/>
            <a:ext cx="12192000" cy="4648200"/>
          </a:xfrm>
        </p:spPr>
        <p:txBody>
          <a:bodyPr/>
          <a:lstStyle/>
          <a:p>
            <a:pPr marL="0" indent="0" algn="ctr">
              <a:buNone/>
            </a:pPr>
            <a:r>
              <a:rPr lang="en-US" sz="11700" i="1" dirty="0">
                <a:solidFill>
                  <a:srgbClr val="A31D6A"/>
                </a:solidFill>
                <a:effectLst>
                  <a:outerShdw blurRad="38100" dist="38100" dir="2700000" algn="tl">
                    <a:srgbClr val="000000">
                      <a:alpha val="43137"/>
                    </a:srgbClr>
                  </a:outerShdw>
                  <a:reflection blurRad="6350" stA="55000" endA="300" endPos="45500" dir="5400000" sy="-100000" algn="bl" rotWithShape="0"/>
                </a:effectLst>
              </a:rPr>
              <a:t>God’s Love When We Stumble</a:t>
            </a:r>
            <a:endParaRPr lang="en-US" sz="117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endParaRPr>
          </a:p>
        </p:txBody>
      </p:sp>
    </p:spTree>
    <p:extLst>
      <p:ext uri="{BB962C8B-B14F-4D97-AF65-F5344CB8AC3E}">
        <p14:creationId xmlns:p14="http://schemas.microsoft.com/office/powerpoint/2010/main" val="15985151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kumimoji="0" lang="en-US" sz="80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Numbers 20:10-11 (NIV)</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219200"/>
            <a:ext cx="12192000" cy="5638800"/>
          </a:xfrm>
        </p:spPr>
        <p:txBody>
          <a:bodyPr>
            <a:noAutofit/>
          </a:bodyPr>
          <a:lstStyle/>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kumimoji="0" lang="en-US" sz="6000" b="1" i="0" u="none" strike="noStrike" kern="1200" cap="none" spc="0" normalizeH="0" baseline="0" noProof="0" dirty="0">
                <a:ln>
                  <a:noFill/>
                </a:ln>
                <a:solidFill>
                  <a:prstClr val="black">
                    <a:lumMod val="75000"/>
                    <a:lumOff val="25000"/>
                  </a:prstClr>
                </a:solidFill>
                <a:effectLst/>
                <a:uLnTx/>
                <a:uFillTx/>
                <a:latin typeface="Trebuchet MS"/>
                <a:ea typeface="+mn-ea"/>
                <a:cs typeface="+mn-cs"/>
                <a:hlinkClick r:id="rId2" tooltip="Click to study this verse"/>
              </a:rPr>
              <a:t>11</a:t>
            </a:r>
            <a:r>
              <a:rPr kumimoji="0" lang="en-US" sz="600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a:t>
            </a:r>
            <a:r>
              <a:rPr kumimoji="0" lang="en-US" sz="6000" b="0" i="0" u="none" strike="noStrike" kern="1200" cap="none" spc="0" normalizeH="0" baseline="0" noProof="0" dirty="0">
                <a:ln>
                  <a:noFill/>
                </a:ln>
                <a:solidFill>
                  <a:prstClr val="black">
                    <a:lumMod val="75000"/>
                    <a:lumOff val="25000"/>
                  </a:prstClr>
                </a:solidFill>
                <a:uLnTx/>
                <a:uFillTx/>
                <a:latin typeface="Trebuchet MS"/>
                <a:ea typeface="+mn-ea"/>
                <a:cs typeface="+mn-cs"/>
              </a:rPr>
              <a:t>Then Moses raised his arm and struck the rock twice with his staff. Water gushed out, and the community and their livestock drank the earth. </a:t>
            </a:r>
          </a:p>
        </p:txBody>
      </p:sp>
    </p:spTree>
    <p:extLst>
      <p:ext uri="{BB962C8B-B14F-4D97-AF65-F5344CB8AC3E}">
        <p14:creationId xmlns:p14="http://schemas.microsoft.com/office/powerpoint/2010/main" val="1445971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824990"/>
          </a:xfrm>
        </p:spPr>
        <p:txBody>
          <a:bodyPr>
            <a:noAutofit/>
          </a:bodyPr>
          <a:lstStyle/>
          <a:p>
            <a:pPr marL="0" indent="0" algn="ctr">
              <a:buNone/>
            </a:pPr>
            <a:r>
              <a:rPr kumimoji="0" lang="en-US" sz="6600" b="1" i="1" u="sng"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David Stumbled in Lust </a:t>
            </a:r>
            <a:br>
              <a:rPr kumimoji="0" lang="en-US" sz="66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br>
            <a:r>
              <a:rPr kumimoji="0" lang="en-US" sz="66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II Samuel 11:1-4 (NIV)</a:t>
            </a:r>
            <a:endParaRPr lang="en-US" sz="6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981200"/>
            <a:ext cx="12192000" cy="4876800"/>
          </a:xfrm>
        </p:spPr>
        <p:txBody>
          <a:bodyPr>
            <a:noAutofit/>
          </a:bodyPr>
          <a:lstStyle/>
          <a:p>
            <a:pPr marL="0" marR="0" indent="0">
              <a:lnSpc>
                <a:spcPct val="107000"/>
              </a:lnSpc>
              <a:spcBef>
                <a:spcPts val="0"/>
              </a:spcBef>
              <a:spcAft>
                <a:spcPts val="0"/>
              </a:spcAft>
              <a:buNone/>
            </a:pPr>
            <a:r>
              <a:rPr lang="en-US" sz="5400" b="1" u="sng" dirty="0">
                <a:solidFill>
                  <a:srgbClr val="0563C1"/>
                </a:solidFill>
                <a:effectLst/>
                <a:ea typeface="Calibri" panose="020F0502020204030204" pitchFamily="34" charset="0"/>
                <a:cs typeface="Times New Roman" panose="02020603050405020304" pitchFamily="18" charset="0"/>
                <a:hlinkClick r:id="rId2"/>
              </a:rPr>
              <a:t>1</a:t>
            </a:r>
            <a:r>
              <a:rPr lang="en-US" sz="5400" dirty="0">
                <a:effectLst/>
                <a:ea typeface="Calibri" panose="020F0502020204030204" pitchFamily="34" charset="0"/>
                <a:cs typeface="Times New Roman" panose="02020603050405020304" pitchFamily="18" charset="0"/>
              </a:rPr>
              <a:t> In the spring, at the time when kings go off to war, David sent Joab out with the king’s men and the whole Israelite army. They destroyed the Ammonites and besieged Rabbah. </a:t>
            </a:r>
          </a:p>
        </p:txBody>
      </p:sp>
    </p:spTree>
    <p:extLst>
      <p:ext uri="{BB962C8B-B14F-4D97-AF65-F5344CB8AC3E}">
        <p14:creationId xmlns:p14="http://schemas.microsoft.com/office/powerpoint/2010/main" val="15208040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lang="en-US" sz="8000" i="1" dirty="0">
                <a:solidFill>
                  <a:srgbClr val="A31D6A"/>
                </a:solidFill>
                <a:effectLst>
                  <a:outerShdw blurRad="38100" dist="38100" dir="2700000" algn="tl">
                    <a:srgbClr val="000000">
                      <a:alpha val="43137"/>
                    </a:srgbClr>
                  </a:outerShdw>
                </a:effectLst>
                <a:latin typeface="Trebuchet MS"/>
              </a:rPr>
              <a:t>II Samuel 11:1-4 (NIV)</a:t>
            </a:r>
            <a:endParaRPr lang="en-US" sz="60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219200"/>
            <a:ext cx="12192000" cy="5638800"/>
          </a:xfrm>
        </p:spPr>
        <p:txBody>
          <a:bodyPr>
            <a:noAutofit/>
          </a:bodyPr>
          <a:lstStyle/>
          <a:p>
            <a:pPr marL="0" marR="0" lvl="0" indent="0" algn="l" defTabSz="914400" rtl="0" eaLnBrk="1" fontAlgn="auto" latinLnBrk="0" hangingPunct="1">
              <a:lnSpc>
                <a:spcPct val="107000"/>
              </a:lnSpc>
              <a:spcBef>
                <a:spcPts val="0"/>
              </a:spcBef>
              <a:spcAft>
                <a:spcPts val="0"/>
              </a:spcAft>
              <a:buClr>
                <a:srgbClr val="A379BB">
                  <a:lumMod val="75000"/>
                </a:srgbClr>
              </a:buClr>
              <a:buSzPct val="130000"/>
              <a:buFont typeface="Georgia" pitchFamily="18" charset="0"/>
              <a:buNone/>
              <a:tabLst/>
              <a:defRPr/>
            </a:pP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Calibri" panose="020F0502020204030204" pitchFamily="34" charset="0"/>
                <a:cs typeface="Times New Roman" panose="02020603050405020304" pitchFamily="18" charset="0"/>
              </a:rPr>
              <a:t>But David remained in Jerusalem.</a:t>
            </a:r>
          </a:p>
          <a:p>
            <a:pPr marL="0" marR="0" lvl="0" indent="0" algn="l" defTabSz="914400" rtl="0" eaLnBrk="1" fontAlgn="auto" latinLnBrk="0" hangingPunct="1">
              <a:lnSpc>
                <a:spcPct val="107000"/>
              </a:lnSpc>
              <a:spcBef>
                <a:spcPts val="0"/>
              </a:spcBef>
              <a:spcAft>
                <a:spcPts val="0"/>
              </a:spcAft>
              <a:buClr>
                <a:srgbClr val="A379BB">
                  <a:lumMod val="75000"/>
                </a:srgbClr>
              </a:buClr>
              <a:buSzPct val="130000"/>
              <a:buFont typeface="Georgia" pitchFamily="18" charset="0"/>
              <a:buNone/>
              <a:tabLst/>
              <a:defRPr/>
            </a:pPr>
            <a:r>
              <a:rPr kumimoji="0" lang="en-US" sz="5400" b="1" i="0" u="sng" strike="noStrike" kern="1200" cap="none" spc="0" normalizeH="0" baseline="0" noProof="0" dirty="0">
                <a:ln>
                  <a:noFill/>
                </a:ln>
                <a:solidFill>
                  <a:srgbClr val="0563C1"/>
                </a:solidFill>
                <a:effectLst/>
                <a:uLnTx/>
                <a:uFillTx/>
                <a:latin typeface="Trebuchet MS"/>
                <a:ea typeface="Calibri" panose="020F0502020204030204" pitchFamily="34" charset="0"/>
                <a:cs typeface="Times New Roman" panose="02020603050405020304" pitchFamily="18" charset="0"/>
                <a:hlinkClick r:id="rId2"/>
              </a:rPr>
              <a:t>2</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Calibri" panose="020F0502020204030204" pitchFamily="34" charset="0"/>
                <a:cs typeface="Times New Roman" panose="02020603050405020304" pitchFamily="18" charset="0"/>
              </a:rPr>
              <a:t> One evening David got up from his bed and walked around on the roof of the palace. From the roof he saw a woman bathing. The woman was very beautiful,</a:t>
            </a:r>
          </a:p>
        </p:txBody>
      </p:sp>
    </p:spTree>
    <p:extLst>
      <p:ext uri="{BB962C8B-B14F-4D97-AF65-F5344CB8AC3E}">
        <p14:creationId xmlns:p14="http://schemas.microsoft.com/office/powerpoint/2010/main" val="5424792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lang="en-US" sz="8000" i="1" dirty="0">
                <a:solidFill>
                  <a:srgbClr val="A31D6A"/>
                </a:solidFill>
                <a:effectLst>
                  <a:outerShdw blurRad="38100" dist="38100" dir="2700000" algn="tl">
                    <a:srgbClr val="000000">
                      <a:alpha val="43137"/>
                    </a:srgbClr>
                  </a:outerShdw>
                </a:effectLst>
                <a:latin typeface="Trebuchet MS"/>
              </a:rPr>
              <a:t>II Samuel 11:1-4 (NIV)</a:t>
            </a:r>
            <a:endParaRPr lang="en-US" sz="60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219200"/>
            <a:ext cx="12192000" cy="5638800"/>
          </a:xfrm>
        </p:spPr>
        <p:txBody>
          <a:bodyPr>
            <a:noAutofit/>
          </a:bodyPr>
          <a:lstStyle/>
          <a:p>
            <a:pPr marL="0" marR="0" lvl="0" indent="0" algn="l" defTabSz="914400" rtl="0" eaLnBrk="1" fontAlgn="auto" latinLnBrk="0" hangingPunct="1">
              <a:lnSpc>
                <a:spcPct val="107000"/>
              </a:lnSpc>
              <a:spcBef>
                <a:spcPts val="0"/>
              </a:spcBef>
              <a:spcAft>
                <a:spcPts val="0"/>
              </a:spcAft>
              <a:buClr>
                <a:srgbClr val="A379BB">
                  <a:lumMod val="75000"/>
                </a:srgbClr>
              </a:buClr>
              <a:buSzPct val="130000"/>
              <a:buFont typeface="Georgia" pitchFamily="18" charset="0"/>
              <a:buNone/>
              <a:tabLst/>
              <a:defRPr/>
            </a:pPr>
            <a:r>
              <a:rPr kumimoji="0" lang="en-US" sz="5400" b="1" i="0" u="sng" strike="noStrike" kern="1200" cap="none" spc="0" normalizeH="0" baseline="0" noProof="0" dirty="0">
                <a:ln>
                  <a:noFill/>
                </a:ln>
                <a:solidFill>
                  <a:srgbClr val="0563C1"/>
                </a:solidFill>
                <a:effectLst/>
                <a:uLnTx/>
                <a:uFillTx/>
                <a:latin typeface="Trebuchet MS"/>
                <a:ea typeface="Calibri" panose="020F0502020204030204" pitchFamily="34" charset="0"/>
                <a:cs typeface="Times New Roman" panose="02020603050405020304" pitchFamily="18" charset="0"/>
                <a:hlinkClick r:id="rId2"/>
              </a:rPr>
              <a:t>3</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Calibri" panose="020F0502020204030204" pitchFamily="34" charset="0"/>
                <a:cs typeface="Times New Roman" panose="02020603050405020304" pitchFamily="18" charset="0"/>
              </a:rPr>
              <a:t> and David sent someone to find out about her. The man said, “She is Bathsheba, the daughter of </a:t>
            </a:r>
            <a:r>
              <a:rPr kumimoji="0" lang="en-US" sz="5400" b="0" i="0" u="none" strike="noStrike" kern="1200" cap="none" spc="0" normalizeH="0" baseline="0" noProof="0" dirty="0" err="1">
                <a:ln>
                  <a:noFill/>
                </a:ln>
                <a:solidFill>
                  <a:prstClr val="black">
                    <a:lumMod val="75000"/>
                    <a:lumOff val="25000"/>
                  </a:prstClr>
                </a:solidFill>
                <a:effectLst/>
                <a:uLnTx/>
                <a:uFillTx/>
                <a:latin typeface="Trebuchet MS"/>
                <a:ea typeface="Calibri" panose="020F0502020204030204" pitchFamily="34" charset="0"/>
                <a:cs typeface="Times New Roman" panose="02020603050405020304" pitchFamily="18" charset="0"/>
              </a:rPr>
              <a:t>Eliam</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Calibri" panose="020F0502020204030204" pitchFamily="34" charset="0"/>
                <a:cs typeface="Times New Roman" panose="02020603050405020304" pitchFamily="18" charset="0"/>
              </a:rPr>
              <a:t> and the wife of Uriah the Hittite.”</a:t>
            </a:r>
          </a:p>
          <a:p>
            <a:pPr marL="0" marR="0" lvl="0" indent="0" algn="l" defTabSz="914400" rtl="0" eaLnBrk="1" fontAlgn="auto" latinLnBrk="0" hangingPunct="1">
              <a:lnSpc>
                <a:spcPct val="107000"/>
              </a:lnSpc>
              <a:spcBef>
                <a:spcPts val="0"/>
              </a:spcBef>
              <a:spcAft>
                <a:spcPts val="0"/>
              </a:spcAft>
              <a:buClr>
                <a:srgbClr val="A379BB">
                  <a:lumMod val="75000"/>
                </a:srgbClr>
              </a:buClr>
              <a:buSzPct val="130000"/>
              <a:buFont typeface="Georgia" pitchFamily="18" charset="0"/>
              <a:buNone/>
              <a:tabLst/>
              <a:defRPr/>
            </a:pPr>
            <a:r>
              <a:rPr kumimoji="0" lang="en-US" sz="5400" b="1" i="0" u="sng" strike="noStrike" kern="1200" cap="none" spc="0" normalizeH="0" baseline="0" noProof="0" dirty="0">
                <a:ln>
                  <a:noFill/>
                </a:ln>
                <a:solidFill>
                  <a:srgbClr val="0563C1"/>
                </a:solidFill>
                <a:effectLst/>
                <a:uLnTx/>
                <a:uFillTx/>
                <a:latin typeface="Trebuchet MS"/>
                <a:ea typeface="Calibri" panose="020F0502020204030204" pitchFamily="34" charset="0"/>
                <a:cs typeface="Times New Roman" panose="02020603050405020304" pitchFamily="18" charset="0"/>
                <a:hlinkClick r:id="rId3"/>
              </a:rPr>
              <a:t>4</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Calibri" panose="020F0502020204030204" pitchFamily="34" charset="0"/>
                <a:cs typeface="Times New Roman" panose="02020603050405020304" pitchFamily="18" charset="0"/>
              </a:rPr>
              <a:t> Then David sent messengers to get her. </a:t>
            </a:r>
          </a:p>
        </p:txBody>
      </p:sp>
    </p:spTree>
    <p:extLst>
      <p:ext uri="{BB962C8B-B14F-4D97-AF65-F5344CB8AC3E}">
        <p14:creationId xmlns:p14="http://schemas.microsoft.com/office/powerpoint/2010/main" val="14137053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lang="en-US" sz="8000" i="1" dirty="0">
                <a:solidFill>
                  <a:srgbClr val="A31D6A"/>
                </a:solidFill>
                <a:effectLst>
                  <a:outerShdw blurRad="38100" dist="38100" dir="2700000" algn="tl">
                    <a:srgbClr val="000000">
                      <a:alpha val="43137"/>
                    </a:srgbClr>
                  </a:outerShdw>
                </a:effectLst>
                <a:latin typeface="Trebuchet MS"/>
              </a:rPr>
              <a:t>II Samuel 11:1-4 (NIV)</a:t>
            </a:r>
            <a:endParaRPr lang="en-US" sz="60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219200"/>
            <a:ext cx="12192000" cy="5638800"/>
          </a:xfrm>
        </p:spPr>
        <p:txBody>
          <a:bodyPr>
            <a:noAutofit/>
          </a:bodyPr>
          <a:lstStyle/>
          <a:p>
            <a:pPr marL="45720" indent="0">
              <a:buClr>
                <a:srgbClr val="A379BB">
                  <a:lumMod val="75000"/>
                </a:srgbClr>
              </a:buClr>
              <a:buNone/>
              <a:defRPr/>
            </a:pP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Calibri" panose="020F0502020204030204" pitchFamily="34" charset="0"/>
                <a:cs typeface="Times New Roman" panose="02020603050405020304" pitchFamily="18" charset="0"/>
              </a:rPr>
              <a:t>She came to him, and he slept with her. (Now she was purifying herself from her monthly uncleanness.) Then she went back home.</a:t>
            </a:r>
            <a:endParaRPr lang="en-US" sz="5400" dirty="0">
              <a:solidFill>
                <a:prstClr val="black">
                  <a:lumMod val="75000"/>
                  <a:lumOff val="25000"/>
                </a:prstClr>
              </a:solidFill>
              <a:latin typeface="Trebuchet MS"/>
            </a:endParaRPr>
          </a:p>
        </p:txBody>
      </p:sp>
    </p:spTree>
    <p:extLst>
      <p:ext uri="{BB962C8B-B14F-4D97-AF65-F5344CB8AC3E}">
        <p14:creationId xmlns:p14="http://schemas.microsoft.com/office/powerpoint/2010/main" val="65734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901190"/>
          </a:xfrm>
        </p:spPr>
        <p:txBody>
          <a:bodyPr>
            <a:noAutofit/>
          </a:bodyPr>
          <a:lstStyle/>
          <a:p>
            <a:pPr marL="0" indent="0" algn="ctr">
              <a:buNone/>
            </a:pPr>
            <a:r>
              <a:rPr kumimoji="0" lang="en-US" sz="6600" b="1" i="1" u="sng"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Peter Stumbled in Racism</a:t>
            </a:r>
            <a:br>
              <a:rPr kumimoji="0" lang="en-US" sz="66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br>
            <a:r>
              <a:rPr kumimoji="0" lang="en-US" sz="66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Galatians 2:11-14 (KJV)</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981200"/>
            <a:ext cx="12192000" cy="4872990"/>
          </a:xfrm>
        </p:spPr>
        <p:txBody>
          <a:bodyPr>
            <a:noAutofit/>
          </a:bodyPr>
          <a:lstStyle/>
          <a:p>
            <a:pPr marL="0" marR="0" indent="0">
              <a:lnSpc>
                <a:spcPct val="107000"/>
              </a:lnSpc>
              <a:spcBef>
                <a:spcPts val="0"/>
              </a:spcBef>
              <a:spcAft>
                <a:spcPts val="0"/>
              </a:spcAft>
              <a:buNone/>
            </a:pPr>
            <a:r>
              <a:rPr lang="en-US" sz="5400" b="1" u="sng" dirty="0">
                <a:solidFill>
                  <a:srgbClr val="0563C1"/>
                </a:solidFill>
                <a:effectLst/>
                <a:ea typeface="Calibri" panose="020F0502020204030204" pitchFamily="34" charset="0"/>
                <a:cs typeface="Times New Roman" panose="02020603050405020304" pitchFamily="18" charset="0"/>
                <a:hlinkClick r:id="rId2"/>
              </a:rPr>
              <a:t>11</a:t>
            </a:r>
            <a:r>
              <a:rPr lang="en-US" sz="5400" dirty="0">
                <a:effectLst/>
                <a:ea typeface="Calibri" panose="020F0502020204030204" pitchFamily="34" charset="0"/>
                <a:cs typeface="Times New Roman" panose="02020603050405020304" pitchFamily="18" charset="0"/>
              </a:rPr>
              <a:t> But when Peter was come to Antioch, I withstood him to the face, because he was to be blamed.</a:t>
            </a:r>
          </a:p>
          <a:p>
            <a:pPr marL="0" marR="0" indent="0">
              <a:lnSpc>
                <a:spcPct val="107000"/>
              </a:lnSpc>
              <a:spcBef>
                <a:spcPts val="0"/>
              </a:spcBef>
              <a:spcAft>
                <a:spcPts val="0"/>
              </a:spcAft>
              <a:buNone/>
            </a:pPr>
            <a:r>
              <a:rPr lang="en-US" sz="5400" b="1" u="sng" dirty="0">
                <a:solidFill>
                  <a:srgbClr val="0563C1"/>
                </a:solidFill>
                <a:effectLst/>
                <a:ea typeface="Calibri" panose="020F0502020204030204" pitchFamily="34" charset="0"/>
                <a:cs typeface="Times New Roman" panose="02020603050405020304" pitchFamily="18" charset="0"/>
                <a:hlinkClick r:id="rId3"/>
              </a:rPr>
              <a:t>12</a:t>
            </a:r>
            <a:r>
              <a:rPr lang="en-US" sz="5400" dirty="0">
                <a:effectLst/>
                <a:ea typeface="Calibri" panose="020F0502020204030204" pitchFamily="34" charset="0"/>
                <a:cs typeface="Times New Roman" panose="02020603050405020304" pitchFamily="18" charset="0"/>
              </a:rPr>
              <a:t> For before that certain came from James, he did eat with the Gentiles:</a:t>
            </a:r>
          </a:p>
        </p:txBody>
      </p:sp>
    </p:spTree>
    <p:extLst>
      <p:ext uri="{BB962C8B-B14F-4D97-AF65-F5344CB8AC3E}">
        <p14:creationId xmlns:p14="http://schemas.microsoft.com/office/powerpoint/2010/main" val="300771133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0629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Galatians 2:11-14 (KJV)</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762000"/>
            <a:ext cx="12192000" cy="6096000"/>
          </a:xfrm>
        </p:spPr>
        <p:txBody>
          <a:bodyPr>
            <a:noAutofit/>
          </a:bodyPr>
          <a:lstStyle/>
          <a:p>
            <a:pPr marL="0" marR="0" lvl="0" indent="0" algn="l" defTabSz="914400" rtl="0" eaLnBrk="1" fontAlgn="auto" latinLnBrk="0" hangingPunct="1">
              <a:lnSpc>
                <a:spcPct val="107000"/>
              </a:lnSpc>
              <a:spcBef>
                <a:spcPts val="0"/>
              </a:spcBef>
              <a:spcAft>
                <a:spcPts val="0"/>
              </a:spcAft>
              <a:buClr>
                <a:srgbClr val="A379BB">
                  <a:lumMod val="75000"/>
                </a:srgbClr>
              </a:buClr>
              <a:buSzPct val="130000"/>
              <a:buFont typeface="Georgia" pitchFamily="18" charset="0"/>
              <a:buNone/>
              <a:tabLst/>
              <a:defRPr/>
            </a:pP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Calibri" panose="020F0502020204030204" pitchFamily="34" charset="0"/>
                <a:cs typeface="Times New Roman" panose="02020603050405020304" pitchFamily="18" charset="0"/>
              </a:rPr>
              <a:t>but when they were come, he withdrew and separated himself, fearing them which were of the circumcision. </a:t>
            </a:r>
            <a:r>
              <a:rPr kumimoji="0" lang="en-US" sz="5400" b="1" i="0" u="sng" strike="noStrike" kern="1200" cap="none" spc="0" normalizeH="0" baseline="0" noProof="0" dirty="0">
                <a:ln>
                  <a:noFill/>
                </a:ln>
                <a:solidFill>
                  <a:srgbClr val="0563C1"/>
                </a:solidFill>
                <a:effectLst/>
                <a:uLnTx/>
                <a:uFillTx/>
                <a:latin typeface="Trebuchet MS"/>
                <a:ea typeface="Calibri" panose="020F0502020204030204" pitchFamily="34" charset="0"/>
                <a:cs typeface="Times New Roman" panose="02020603050405020304" pitchFamily="18" charset="0"/>
                <a:hlinkClick r:id="rId2"/>
              </a:rPr>
              <a:t>13</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Calibri" panose="020F0502020204030204" pitchFamily="34" charset="0"/>
                <a:cs typeface="Times New Roman" panose="02020603050405020304" pitchFamily="18" charset="0"/>
              </a:rPr>
              <a:t> And the other Jews dissembled likewise with him; insomuch that Barnabas also was carried away with their dissimulation.</a:t>
            </a:r>
          </a:p>
        </p:txBody>
      </p:sp>
    </p:spTree>
    <p:extLst>
      <p:ext uri="{BB962C8B-B14F-4D97-AF65-F5344CB8AC3E}">
        <p14:creationId xmlns:p14="http://schemas.microsoft.com/office/powerpoint/2010/main" val="28509700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0629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latin typeface="Trebuchet MS"/>
              </a:rPr>
              <a:t>Galatians 2:11-14 (KJV)</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838200"/>
            <a:ext cx="12192000" cy="6019800"/>
          </a:xfrm>
        </p:spPr>
        <p:txBody>
          <a:bodyPr>
            <a:noAutofit/>
          </a:bodyPr>
          <a:lstStyle/>
          <a:p>
            <a:pPr marL="0" marR="0" lvl="0" indent="0" algn="l" defTabSz="914400" rtl="0" eaLnBrk="1" fontAlgn="auto" latinLnBrk="0" hangingPunct="1">
              <a:lnSpc>
                <a:spcPct val="107000"/>
              </a:lnSpc>
              <a:spcBef>
                <a:spcPts val="0"/>
              </a:spcBef>
              <a:spcAft>
                <a:spcPts val="0"/>
              </a:spcAft>
              <a:buClr>
                <a:srgbClr val="A379BB">
                  <a:lumMod val="75000"/>
                </a:srgbClr>
              </a:buClr>
              <a:buSzPct val="130000"/>
              <a:buFont typeface="Georgia" pitchFamily="18" charset="0"/>
              <a:buNone/>
              <a:tabLst/>
              <a:defRPr/>
            </a:pPr>
            <a:r>
              <a:rPr kumimoji="0" lang="en-US" sz="5400" b="1" i="0" u="sng" strike="noStrike" kern="1200" cap="none" spc="0" normalizeH="0" baseline="0" noProof="0" dirty="0">
                <a:ln>
                  <a:noFill/>
                </a:ln>
                <a:solidFill>
                  <a:srgbClr val="0563C1"/>
                </a:solidFill>
                <a:effectLst/>
                <a:uLnTx/>
                <a:uFillTx/>
                <a:latin typeface="Trebuchet MS"/>
                <a:ea typeface="Calibri" panose="020F0502020204030204" pitchFamily="34" charset="0"/>
                <a:cs typeface="Times New Roman" panose="02020603050405020304" pitchFamily="18" charset="0"/>
                <a:hlinkClick r:id="rId2"/>
              </a:rPr>
              <a:t>14</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Calibri" panose="020F0502020204030204" pitchFamily="34" charset="0"/>
                <a:cs typeface="Times New Roman" panose="02020603050405020304" pitchFamily="18" charset="0"/>
              </a:rPr>
              <a:t> But when I saw that they walked not uprightly according to the truth of the gospel, I said unto Peter before </a:t>
            </a:r>
            <a:r>
              <a:rPr kumimoji="0" lang="en-US" sz="5400" b="0" i="1" u="none" strike="noStrike" kern="1200" cap="none" spc="0" normalizeH="0" baseline="0" noProof="0" dirty="0">
                <a:ln>
                  <a:noFill/>
                </a:ln>
                <a:solidFill>
                  <a:prstClr val="black">
                    <a:lumMod val="75000"/>
                    <a:lumOff val="25000"/>
                  </a:prstClr>
                </a:solidFill>
                <a:effectLst/>
                <a:uLnTx/>
                <a:uFillTx/>
                <a:latin typeface="Trebuchet MS"/>
                <a:ea typeface="Calibri" panose="020F0502020204030204" pitchFamily="34" charset="0"/>
                <a:cs typeface="Times New Roman" panose="02020603050405020304" pitchFamily="18" charset="0"/>
              </a:rPr>
              <a:t>them</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Calibri" panose="020F0502020204030204" pitchFamily="34" charset="0"/>
                <a:cs typeface="Times New Roman" panose="02020603050405020304" pitchFamily="18" charset="0"/>
              </a:rPr>
              <a:t> all, If thou, being a Jew, livest after the manner of Gentiles, and not</a:t>
            </a:r>
          </a:p>
          <a:p>
            <a:pPr marL="0" marR="0" lvl="0" indent="0" algn="l" defTabSz="914400" rtl="0" eaLnBrk="1" fontAlgn="auto" latinLnBrk="0" hangingPunct="1">
              <a:lnSpc>
                <a:spcPct val="107000"/>
              </a:lnSpc>
              <a:spcBef>
                <a:spcPts val="0"/>
              </a:spcBef>
              <a:spcAft>
                <a:spcPts val="0"/>
              </a:spcAft>
              <a:buClr>
                <a:srgbClr val="A379BB">
                  <a:lumMod val="75000"/>
                </a:srgbClr>
              </a:buClr>
              <a:buSzPct val="130000"/>
              <a:buFont typeface="Georgia" pitchFamily="18" charset="0"/>
              <a:buNone/>
              <a:tabLst/>
              <a:defRPr/>
            </a:pP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Calibri" panose="020F0502020204030204" pitchFamily="34" charset="0"/>
                <a:cs typeface="Times New Roman" panose="02020603050405020304" pitchFamily="18" charset="0"/>
              </a:rPr>
              <a:t>as do the Jews, why compellest thou the Gentiles to live as do the Jews?</a:t>
            </a:r>
          </a:p>
        </p:txBody>
      </p:sp>
    </p:spTree>
    <p:extLst>
      <p:ext uri="{BB962C8B-B14F-4D97-AF65-F5344CB8AC3E}">
        <p14:creationId xmlns:p14="http://schemas.microsoft.com/office/powerpoint/2010/main" val="6688435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3429000"/>
            <a:ext cx="12192000" cy="3391930"/>
          </a:xfrm>
        </p:spPr>
        <p:txBody>
          <a:bodyPr>
            <a:noAutofit/>
          </a:bodyPr>
          <a:lstStyle/>
          <a:p>
            <a:pPr>
              <a:lnSpc>
                <a:spcPct val="80000"/>
              </a:lnSpc>
              <a:buClr>
                <a:srgbClr val="C00000"/>
              </a:buClr>
              <a:buFont typeface="Wingdings" pitchFamily="2" charset="2"/>
              <a:buChar char="Ø"/>
            </a:pPr>
            <a:r>
              <a:rPr lang="en-US" sz="7200" b="1" i="1" dirty="0">
                <a:effectLst>
                  <a:outerShdw blurRad="38100" dist="38100" dir="2700000" algn="tl">
                    <a:srgbClr val="000000">
                      <a:alpha val="43137"/>
                    </a:srgbClr>
                  </a:outerShdw>
                </a:effectLst>
              </a:rPr>
              <a:t>Philippians 4:2-4 (AMP)</a:t>
            </a:r>
          </a:p>
          <a:p>
            <a:pPr>
              <a:lnSpc>
                <a:spcPct val="80000"/>
              </a:lnSpc>
              <a:buClr>
                <a:srgbClr val="C00000"/>
              </a:buClr>
              <a:buFont typeface="Wingdings" pitchFamily="2" charset="2"/>
              <a:buChar char="Ø"/>
            </a:pPr>
            <a:r>
              <a:rPr lang="en-US" sz="7200" b="1" i="1" dirty="0">
                <a:effectLst>
                  <a:outerShdw blurRad="38100" dist="38100" dir="2700000" algn="tl">
                    <a:srgbClr val="000000">
                      <a:alpha val="43137"/>
                    </a:srgbClr>
                  </a:outerShdw>
                </a:effectLst>
              </a:rPr>
              <a:t>Acts 15:36-40 (KJV)</a:t>
            </a:r>
          </a:p>
          <a:p>
            <a:pPr>
              <a:lnSpc>
                <a:spcPct val="80000"/>
              </a:lnSpc>
              <a:buClr>
                <a:srgbClr val="C00000"/>
              </a:buClr>
              <a:buFont typeface="Wingdings" pitchFamily="2" charset="2"/>
              <a:buChar char="Ø"/>
            </a:pPr>
            <a:r>
              <a:rPr lang="en-US" sz="7200" b="1" i="1" dirty="0">
                <a:effectLst>
                  <a:outerShdw blurRad="38100" dist="38100" dir="2700000" algn="tl">
                    <a:srgbClr val="000000">
                      <a:alpha val="43137"/>
                    </a:srgbClr>
                  </a:outerShdw>
                </a:effectLst>
              </a:rPr>
              <a:t>Matthew 18:6-7 (KJV)</a:t>
            </a:r>
          </a:p>
        </p:txBody>
      </p:sp>
      <p:sp>
        <p:nvSpPr>
          <p:cNvPr id="4" name="Title 3"/>
          <p:cNvSpPr>
            <a:spLocks noGrp="1"/>
          </p:cNvSpPr>
          <p:nvPr>
            <p:ph type="title"/>
          </p:nvPr>
        </p:nvSpPr>
        <p:spPr>
          <a:xfrm>
            <a:off x="0" y="0"/>
            <a:ext cx="12192000" cy="2667000"/>
          </a:xfrm>
        </p:spPr>
        <p:txBody>
          <a:bodyPr/>
          <a:lstStyle/>
          <a:p>
            <a:pPr marL="0" indent="0" algn="l">
              <a:buNone/>
            </a:pPr>
            <a:r>
              <a:rPr lang="en-US" sz="66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Point #3:  Stumbling and Offenses Will Happen in the Body</a:t>
            </a:r>
          </a:p>
        </p:txBody>
      </p:sp>
    </p:spTree>
    <p:extLst>
      <p:ext uri="{BB962C8B-B14F-4D97-AF65-F5344CB8AC3E}">
        <p14:creationId xmlns:p14="http://schemas.microsoft.com/office/powerpoint/2010/main" val="30895815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lang="en-US" sz="8000" i="1" dirty="0">
                <a:solidFill>
                  <a:srgbClr val="A31D6A"/>
                </a:solidFill>
                <a:effectLst>
                  <a:outerShdw blurRad="38100" dist="38100" dir="2700000" algn="tl">
                    <a:srgbClr val="000000">
                      <a:alpha val="43137"/>
                    </a:srgbClr>
                  </a:outerShdw>
                </a:effectLst>
                <a:latin typeface="Trebuchet MS"/>
              </a:rPr>
              <a:t>Philippians 4:2-4 (AMP)</a:t>
            </a:r>
            <a:endParaRPr lang="en-US" sz="6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990600"/>
            <a:ext cx="12192000" cy="5863590"/>
          </a:xfrm>
        </p:spPr>
        <p:txBody>
          <a:bodyPr>
            <a:noAutofit/>
          </a:bodyPr>
          <a:lstStyle/>
          <a:p>
            <a:pPr marL="0" marR="0" indent="0">
              <a:lnSpc>
                <a:spcPct val="107000"/>
              </a:lnSpc>
              <a:spcBef>
                <a:spcPts val="0"/>
              </a:spcBef>
              <a:spcAft>
                <a:spcPts val="0"/>
              </a:spcAft>
              <a:buNone/>
            </a:pPr>
            <a:r>
              <a:rPr lang="en-US" sz="6000" u="sng" dirty="0">
                <a:solidFill>
                  <a:srgbClr val="0563C1"/>
                </a:solidFill>
                <a:effectLst/>
                <a:ea typeface="Calibri" panose="020F0502020204030204" pitchFamily="34" charset="0"/>
                <a:cs typeface="Times New Roman" panose="02020603050405020304" pitchFamily="18" charset="0"/>
                <a:hlinkClick r:id="rId2"/>
              </a:rPr>
              <a:t>2</a:t>
            </a:r>
            <a:r>
              <a:rPr lang="en-US" sz="6000" dirty="0">
                <a:effectLst/>
                <a:ea typeface="Calibri" panose="020F0502020204030204" pitchFamily="34" charset="0"/>
                <a:cs typeface="Times New Roman" panose="02020603050405020304" pitchFamily="18" charset="0"/>
              </a:rPr>
              <a:t> I entreat </a:t>
            </a:r>
            <a:r>
              <a:rPr lang="en-US" sz="6000" i="1" dirty="0">
                <a:effectLst/>
                <a:ea typeface="Calibri" panose="020F0502020204030204" pitchFamily="34" charset="0"/>
                <a:cs typeface="Times New Roman" panose="02020603050405020304" pitchFamily="18" charset="0"/>
              </a:rPr>
              <a:t>and</a:t>
            </a:r>
            <a:r>
              <a:rPr lang="en-US" sz="6000" dirty="0">
                <a:effectLst/>
                <a:ea typeface="Calibri" panose="020F0502020204030204" pitchFamily="34" charset="0"/>
                <a:cs typeface="Times New Roman" panose="02020603050405020304" pitchFamily="18" charset="0"/>
              </a:rPr>
              <a:t> advise Euodia and I entreat </a:t>
            </a:r>
            <a:r>
              <a:rPr lang="en-US" sz="6000" i="1" dirty="0">
                <a:effectLst/>
                <a:ea typeface="Calibri" panose="020F0502020204030204" pitchFamily="34" charset="0"/>
                <a:cs typeface="Times New Roman" panose="02020603050405020304" pitchFamily="18" charset="0"/>
              </a:rPr>
              <a:t>and</a:t>
            </a:r>
            <a:r>
              <a:rPr lang="en-US" sz="6000" dirty="0">
                <a:effectLst/>
                <a:ea typeface="Calibri" panose="020F0502020204030204" pitchFamily="34" charset="0"/>
                <a:cs typeface="Times New Roman" panose="02020603050405020304" pitchFamily="18" charset="0"/>
              </a:rPr>
              <a:t> advise Syntyche to agree </a:t>
            </a:r>
            <a:r>
              <a:rPr lang="en-US" sz="6000" i="1" dirty="0">
                <a:effectLst/>
                <a:ea typeface="Calibri" panose="020F0502020204030204" pitchFamily="34" charset="0"/>
                <a:cs typeface="Times New Roman" panose="02020603050405020304" pitchFamily="18" charset="0"/>
              </a:rPr>
              <a:t>and</a:t>
            </a:r>
            <a:r>
              <a:rPr lang="en-US" sz="6000" dirty="0">
                <a:effectLst/>
                <a:ea typeface="Calibri" panose="020F0502020204030204" pitchFamily="34" charset="0"/>
                <a:cs typeface="Times New Roman" panose="02020603050405020304" pitchFamily="18" charset="0"/>
              </a:rPr>
              <a:t> to work in harmony in the Lord. </a:t>
            </a:r>
          </a:p>
          <a:p>
            <a:pPr marL="0" marR="0" indent="0">
              <a:lnSpc>
                <a:spcPct val="107000"/>
              </a:lnSpc>
              <a:spcBef>
                <a:spcPts val="0"/>
              </a:spcBef>
              <a:spcAft>
                <a:spcPts val="0"/>
              </a:spcAft>
              <a:buNone/>
            </a:pPr>
            <a:r>
              <a:rPr lang="en-US" sz="6000" u="sng" dirty="0">
                <a:solidFill>
                  <a:srgbClr val="0563C1"/>
                </a:solidFill>
                <a:effectLst/>
                <a:ea typeface="Calibri" panose="020F0502020204030204" pitchFamily="34" charset="0"/>
                <a:cs typeface="Times New Roman" panose="02020603050405020304" pitchFamily="18" charset="0"/>
                <a:hlinkClick r:id="rId3"/>
              </a:rPr>
              <a:t>3</a:t>
            </a:r>
            <a:r>
              <a:rPr lang="en-US" sz="6000" dirty="0">
                <a:effectLst/>
                <a:ea typeface="Calibri" panose="020F0502020204030204" pitchFamily="34" charset="0"/>
                <a:cs typeface="Times New Roman" panose="02020603050405020304" pitchFamily="18" charset="0"/>
              </a:rPr>
              <a:t> And I exhort you too, [my] genuine yokefellow, </a:t>
            </a:r>
          </a:p>
        </p:txBody>
      </p:sp>
    </p:spTree>
    <p:extLst>
      <p:ext uri="{BB962C8B-B14F-4D97-AF65-F5344CB8AC3E}">
        <p14:creationId xmlns:p14="http://schemas.microsoft.com/office/powerpoint/2010/main" val="10800918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lang="en-US" sz="7200" i="1" dirty="0">
                <a:solidFill>
                  <a:srgbClr val="A31D6A"/>
                </a:solidFill>
                <a:effectLst>
                  <a:outerShdw blurRad="38100" dist="38100" dir="2700000" algn="tl">
                    <a:srgbClr val="000000">
                      <a:alpha val="43137"/>
                    </a:srgbClr>
                  </a:outerShdw>
                </a:effectLst>
              </a:rPr>
              <a:t>James 3:2 (AMP)</a:t>
            </a:r>
          </a:p>
        </p:txBody>
      </p:sp>
      <p:sp>
        <p:nvSpPr>
          <p:cNvPr id="3" name="Content Placeholder 2"/>
          <p:cNvSpPr>
            <a:spLocks noGrp="1"/>
          </p:cNvSpPr>
          <p:nvPr>
            <p:ph sz="quarter" idx="13"/>
          </p:nvPr>
        </p:nvSpPr>
        <p:spPr>
          <a:xfrm>
            <a:off x="0" y="1066800"/>
            <a:ext cx="12192000" cy="5791200"/>
          </a:xfrm>
        </p:spPr>
        <p:txBody>
          <a:bodyPr>
            <a:noAutofit/>
          </a:bodyPr>
          <a:lstStyle/>
          <a:p>
            <a:pPr marL="45720" indent="0">
              <a:buNone/>
            </a:pPr>
            <a:r>
              <a:rPr lang="en-US" sz="5400" dirty="0"/>
              <a:t>For we all often stumble and fall and offend in many things. And if anyone does not offend in speech [never says the wrong things], he is a fully developed character and a perfect man, able to control his whole body and to curb his entire nature.</a:t>
            </a:r>
          </a:p>
          <a:p>
            <a:pPr marL="45720" indent="0">
              <a:buNone/>
            </a:pPr>
            <a:endParaRPr lang="en-US" sz="5400" dirty="0"/>
          </a:p>
          <a:p>
            <a:pPr marL="45720" indent="0">
              <a:buNone/>
            </a:pPr>
            <a:endParaRPr lang="en-US" sz="5400" dirty="0"/>
          </a:p>
        </p:txBody>
      </p:sp>
    </p:spTree>
    <p:extLst>
      <p:ext uri="{BB962C8B-B14F-4D97-AF65-F5344CB8AC3E}">
        <p14:creationId xmlns:p14="http://schemas.microsoft.com/office/powerpoint/2010/main" val="429610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kumimoji="0" lang="en-US" sz="80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Philippians 4:2-4 (AMP)</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5000"/>
          </a:xfrm>
        </p:spPr>
        <p:txBody>
          <a:bodyPr>
            <a:noAutofit/>
          </a:bodyPr>
          <a:lstStyle/>
          <a:p>
            <a:pPr marL="45720" indent="0">
              <a:buClr>
                <a:srgbClr val="A379BB">
                  <a:lumMod val="75000"/>
                </a:srgbClr>
              </a:buClr>
              <a:buNone/>
              <a:defRPr/>
            </a:pPr>
            <a:r>
              <a:rPr kumimoji="0" lang="en-US" sz="6000" b="0" i="0" u="none" strike="noStrike" kern="1200" cap="none" spc="0" normalizeH="0" baseline="0" noProof="0" dirty="0">
                <a:ln>
                  <a:noFill/>
                </a:ln>
                <a:solidFill>
                  <a:prstClr val="black">
                    <a:lumMod val="75000"/>
                    <a:lumOff val="25000"/>
                  </a:prstClr>
                </a:solidFill>
                <a:effectLst/>
                <a:uLnTx/>
                <a:uFillTx/>
                <a:latin typeface="Trebuchet MS"/>
                <a:ea typeface="Calibri" panose="020F0502020204030204" pitchFamily="34" charset="0"/>
                <a:cs typeface="Times New Roman" panose="02020603050405020304" pitchFamily="18" charset="0"/>
              </a:rPr>
              <a:t>help these [two women to keep on cooperating], for they have toiled along with me in [the spreading of] the good news (the Gospel), </a:t>
            </a:r>
            <a:endParaRPr lang="en-US" sz="6000" dirty="0">
              <a:solidFill>
                <a:prstClr val="black">
                  <a:lumMod val="75000"/>
                  <a:lumOff val="25000"/>
                </a:prstClr>
              </a:solidFill>
              <a:latin typeface="Trebuchet MS"/>
            </a:endParaRPr>
          </a:p>
        </p:txBody>
      </p:sp>
    </p:spTree>
    <p:extLst>
      <p:ext uri="{BB962C8B-B14F-4D97-AF65-F5344CB8AC3E}">
        <p14:creationId xmlns:p14="http://schemas.microsoft.com/office/powerpoint/2010/main" val="26952848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kumimoji="0" lang="en-US" sz="80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Philippians 4:2-4 (AMP)</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143000"/>
            <a:ext cx="12192000" cy="5715000"/>
          </a:xfrm>
        </p:spPr>
        <p:txBody>
          <a:bodyPr>
            <a:noAutofit/>
          </a:bodyPr>
          <a:lstStyle/>
          <a:p>
            <a:pPr marL="45720" indent="0">
              <a:buClr>
                <a:srgbClr val="A379BB">
                  <a:lumMod val="75000"/>
                </a:srgbClr>
              </a:buClr>
              <a:buNone/>
              <a:defRPr/>
            </a:pPr>
            <a:r>
              <a:rPr kumimoji="0" lang="en-US" sz="6000" b="0" i="0" u="none" strike="noStrike" kern="1200" cap="none" spc="0" normalizeH="0" baseline="0" noProof="0" dirty="0">
                <a:ln>
                  <a:noFill/>
                </a:ln>
                <a:solidFill>
                  <a:prstClr val="black">
                    <a:lumMod val="75000"/>
                    <a:lumOff val="25000"/>
                  </a:prstClr>
                </a:solidFill>
                <a:effectLst/>
                <a:uLnTx/>
                <a:uFillTx/>
                <a:latin typeface="Trebuchet MS"/>
                <a:ea typeface="Calibri" panose="020F0502020204030204" pitchFamily="34" charset="0"/>
                <a:cs typeface="Times New Roman" panose="02020603050405020304" pitchFamily="18" charset="0"/>
              </a:rPr>
              <a:t>as have Clement and the rest of my fellow workers whose names are in the Book of Life. </a:t>
            </a:r>
            <a:r>
              <a:rPr kumimoji="0" lang="en-US" sz="6000" b="0" i="0" u="sng" strike="noStrike" kern="1200" cap="none" spc="0" normalizeH="0" baseline="0" noProof="0" dirty="0">
                <a:ln>
                  <a:noFill/>
                </a:ln>
                <a:solidFill>
                  <a:srgbClr val="0563C1"/>
                </a:solidFill>
                <a:effectLst/>
                <a:uLnTx/>
                <a:uFillTx/>
                <a:latin typeface="Trebuchet MS"/>
                <a:ea typeface="Calibri" panose="020F0502020204030204" pitchFamily="34" charset="0"/>
                <a:cs typeface="Times New Roman" panose="02020603050405020304" pitchFamily="18" charset="0"/>
                <a:hlinkClick r:id="rId2"/>
              </a:rPr>
              <a:t>4</a:t>
            </a:r>
            <a:r>
              <a:rPr kumimoji="0" lang="en-US" sz="6000" b="0" i="0" u="none" strike="noStrike" kern="1200" cap="none" spc="0" normalizeH="0" baseline="0" noProof="0" dirty="0">
                <a:ln>
                  <a:noFill/>
                </a:ln>
                <a:solidFill>
                  <a:prstClr val="black">
                    <a:lumMod val="75000"/>
                    <a:lumOff val="25000"/>
                  </a:prstClr>
                </a:solidFill>
                <a:effectLst/>
                <a:uLnTx/>
                <a:uFillTx/>
                <a:latin typeface="Trebuchet MS"/>
                <a:ea typeface="Calibri" panose="020F0502020204030204" pitchFamily="34" charset="0"/>
                <a:cs typeface="Times New Roman" panose="02020603050405020304" pitchFamily="18" charset="0"/>
              </a:rPr>
              <a:t> Rejoice in the Lord always [delight, gladden yourselves in Him]; again I say, Rejoice!</a:t>
            </a:r>
            <a:endParaRPr lang="en-US" sz="6000" dirty="0">
              <a:solidFill>
                <a:prstClr val="black">
                  <a:lumMod val="75000"/>
                  <a:lumOff val="25000"/>
                </a:prstClr>
              </a:solidFill>
              <a:latin typeface="Trebuchet MS"/>
            </a:endParaRPr>
          </a:p>
        </p:txBody>
      </p:sp>
    </p:spTree>
    <p:extLst>
      <p:ext uri="{BB962C8B-B14F-4D97-AF65-F5344CB8AC3E}">
        <p14:creationId xmlns:p14="http://schemas.microsoft.com/office/powerpoint/2010/main" val="18442053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lang="en-US" sz="8000" i="1" dirty="0">
                <a:solidFill>
                  <a:srgbClr val="A31D6A"/>
                </a:solidFill>
                <a:effectLst>
                  <a:outerShdw blurRad="38100" dist="38100" dir="2700000" algn="tl">
                    <a:srgbClr val="000000">
                      <a:alpha val="43137"/>
                    </a:srgbClr>
                  </a:outerShdw>
                </a:effectLst>
                <a:latin typeface="Trebuchet MS"/>
              </a:rPr>
              <a:t>Acts 15:36-40 (KJV)</a:t>
            </a:r>
          </a:p>
        </p:txBody>
      </p:sp>
      <p:sp>
        <p:nvSpPr>
          <p:cNvPr id="3" name="Content Placeholder 2"/>
          <p:cNvSpPr>
            <a:spLocks noGrp="1"/>
          </p:cNvSpPr>
          <p:nvPr>
            <p:ph sz="quarter" idx="13"/>
          </p:nvPr>
        </p:nvSpPr>
        <p:spPr>
          <a:xfrm>
            <a:off x="0" y="1143000"/>
            <a:ext cx="12192000" cy="5715000"/>
          </a:xfrm>
        </p:spPr>
        <p:txBody>
          <a:bodyPr>
            <a:noAutofit/>
          </a:bodyPr>
          <a:lstStyle/>
          <a:p>
            <a:pPr marL="0" marR="0" indent="0">
              <a:lnSpc>
                <a:spcPct val="107000"/>
              </a:lnSpc>
              <a:spcBef>
                <a:spcPts val="0"/>
              </a:spcBef>
              <a:spcAft>
                <a:spcPts val="0"/>
              </a:spcAft>
              <a:buNone/>
            </a:pPr>
            <a:r>
              <a:rPr lang="en-US" sz="5400" b="1" u="sng" dirty="0">
                <a:solidFill>
                  <a:srgbClr val="0563C1"/>
                </a:solidFill>
                <a:effectLst/>
                <a:ea typeface="Calibri" panose="020F0502020204030204" pitchFamily="34" charset="0"/>
                <a:cs typeface="Times New Roman" panose="02020603050405020304" pitchFamily="18" charset="0"/>
                <a:hlinkClick r:id="rId2"/>
              </a:rPr>
              <a:t>36</a:t>
            </a:r>
            <a:r>
              <a:rPr lang="en-US" sz="5400" dirty="0">
                <a:effectLst/>
                <a:ea typeface="Calibri" panose="020F0502020204030204" pitchFamily="34" charset="0"/>
                <a:cs typeface="Times New Roman" panose="02020603050405020304" pitchFamily="18" charset="0"/>
              </a:rPr>
              <a:t> And some days after Paul said unto Barnabas, Let us go again and visit our brethren in every city where we have preached the word of the Lord, </a:t>
            </a:r>
            <a:r>
              <a:rPr lang="en-US" sz="5400" i="1" dirty="0">
                <a:effectLst/>
                <a:ea typeface="Calibri" panose="020F0502020204030204" pitchFamily="34" charset="0"/>
                <a:cs typeface="Times New Roman" panose="02020603050405020304" pitchFamily="18" charset="0"/>
              </a:rPr>
              <a:t>and see</a:t>
            </a:r>
            <a:r>
              <a:rPr lang="en-US" sz="5400" dirty="0">
                <a:effectLst/>
                <a:ea typeface="Calibri" panose="020F0502020204030204" pitchFamily="34" charset="0"/>
                <a:cs typeface="Times New Roman" panose="02020603050405020304" pitchFamily="18" charset="0"/>
              </a:rPr>
              <a:t> how they do.</a:t>
            </a:r>
          </a:p>
        </p:txBody>
      </p:sp>
    </p:spTree>
    <p:extLst>
      <p:ext uri="{BB962C8B-B14F-4D97-AF65-F5344CB8AC3E}">
        <p14:creationId xmlns:p14="http://schemas.microsoft.com/office/powerpoint/2010/main" val="958415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kumimoji="0" lang="en-US" sz="80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Acts 15:36-40 (KJV)</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219200"/>
            <a:ext cx="12192000" cy="5638800"/>
          </a:xfrm>
        </p:spPr>
        <p:txBody>
          <a:bodyPr>
            <a:noAutofit/>
          </a:bodyPr>
          <a:lstStyle/>
          <a:p>
            <a:pPr marL="0" marR="0" lvl="0" indent="0" algn="l" defTabSz="914400" rtl="0" eaLnBrk="1" fontAlgn="auto" latinLnBrk="0" hangingPunct="1">
              <a:lnSpc>
                <a:spcPct val="107000"/>
              </a:lnSpc>
              <a:spcBef>
                <a:spcPts val="0"/>
              </a:spcBef>
              <a:spcAft>
                <a:spcPts val="0"/>
              </a:spcAft>
              <a:buClr>
                <a:srgbClr val="A379BB">
                  <a:lumMod val="75000"/>
                </a:srgbClr>
              </a:buClr>
              <a:buSzPct val="130000"/>
              <a:buFont typeface="Georgia" pitchFamily="18" charset="0"/>
              <a:buNone/>
              <a:tabLst/>
              <a:defRPr/>
            </a:pPr>
            <a:r>
              <a:rPr kumimoji="0" lang="en-US" sz="5400" b="1" i="0" u="sng" strike="noStrike" kern="1200" cap="none" spc="0" normalizeH="0" baseline="0" noProof="0" dirty="0">
                <a:ln>
                  <a:noFill/>
                </a:ln>
                <a:solidFill>
                  <a:srgbClr val="0563C1"/>
                </a:solidFill>
                <a:effectLst/>
                <a:uLnTx/>
                <a:uFillTx/>
                <a:latin typeface="Trebuchet MS"/>
                <a:ea typeface="Calibri" panose="020F0502020204030204" pitchFamily="34" charset="0"/>
                <a:cs typeface="Times New Roman" panose="02020603050405020304" pitchFamily="18" charset="0"/>
                <a:hlinkClick r:id="rId2"/>
              </a:rPr>
              <a:t>37</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Calibri" panose="020F0502020204030204" pitchFamily="34" charset="0"/>
                <a:cs typeface="Times New Roman" panose="02020603050405020304" pitchFamily="18" charset="0"/>
              </a:rPr>
              <a:t> And Barnabas determined to take with them John, whose surname was Mark. </a:t>
            </a:r>
            <a:r>
              <a:rPr kumimoji="0" lang="en-US" sz="5400" b="1" i="0" u="sng" strike="noStrike" kern="1200" cap="none" spc="0" normalizeH="0" baseline="0" noProof="0" dirty="0">
                <a:ln>
                  <a:noFill/>
                </a:ln>
                <a:solidFill>
                  <a:srgbClr val="0563C1"/>
                </a:solidFill>
                <a:effectLst/>
                <a:uLnTx/>
                <a:uFillTx/>
                <a:latin typeface="Trebuchet MS"/>
                <a:ea typeface="Calibri" panose="020F0502020204030204" pitchFamily="34" charset="0"/>
                <a:cs typeface="Times New Roman" panose="02020603050405020304" pitchFamily="18" charset="0"/>
                <a:hlinkClick r:id="rId3"/>
              </a:rPr>
              <a:t>38</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Calibri" panose="020F0502020204030204" pitchFamily="34" charset="0"/>
                <a:cs typeface="Times New Roman" panose="02020603050405020304" pitchFamily="18" charset="0"/>
              </a:rPr>
              <a:t> But Paul thought not good to take him with them, who departed from them from Pamphylia, and went not with them to the work. </a:t>
            </a:r>
          </a:p>
        </p:txBody>
      </p:sp>
    </p:spTree>
    <p:extLst>
      <p:ext uri="{BB962C8B-B14F-4D97-AF65-F5344CB8AC3E}">
        <p14:creationId xmlns:p14="http://schemas.microsoft.com/office/powerpoint/2010/main" val="11690209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kumimoji="0" lang="en-US" sz="80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Acts 15:36-40 (KJV)</a:t>
            </a:r>
            <a:endParaRPr lang="en-US" sz="5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219200"/>
            <a:ext cx="12192000" cy="5638800"/>
          </a:xfrm>
        </p:spPr>
        <p:txBody>
          <a:bodyPr>
            <a:noAutofit/>
          </a:bodyPr>
          <a:lstStyle/>
          <a:p>
            <a:pPr marL="0" marR="0" lvl="0" indent="0" algn="l" defTabSz="914400" rtl="0" eaLnBrk="1" fontAlgn="auto" latinLnBrk="0" hangingPunct="1">
              <a:lnSpc>
                <a:spcPct val="107000"/>
              </a:lnSpc>
              <a:spcBef>
                <a:spcPts val="0"/>
              </a:spcBef>
              <a:spcAft>
                <a:spcPts val="0"/>
              </a:spcAft>
              <a:buClr>
                <a:srgbClr val="A379BB">
                  <a:lumMod val="75000"/>
                </a:srgbClr>
              </a:buClr>
              <a:buSzPct val="130000"/>
              <a:buFont typeface="Georgia" pitchFamily="18" charset="0"/>
              <a:buNone/>
              <a:tabLst/>
              <a:defRPr/>
            </a:pPr>
            <a:r>
              <a:rPr kumimoji="0" lang="en-US" sz="5400" b="1" i="0" u="sng" strike="noStrike" kern="1200" cap="none" spc="0" normalizeH="0" baseline="0" noProof="0" dirty="0">
                <a:ln>
                  <a:noFill/>
                </a:ln>
                <a:solidFill>
                  <a:srgbClr val="0563C1"/>
                </a:solidFill>
                <a:effectLst/>
                <a:uLnTx/>
                <a:uFillTx/>
                <a:latin typeface="Trebuchet MS"/>
                <a:ea typeface="Calibri" panose="020F0502020204030204" pitchFamily="34" charset="0"/>
                <a:cs typeface="Times New Roman" panose="02020603050405020304" pitchFamily="18" charset="0"/>
                <a:hlinkClick r:id="rId2"/>
              </a:rPr>
              <a:t>39</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Calibri" panose="020F0502020204030204" pitchFamily="34" charset="0"/>
                <a:cs typeface="Times New Roman" panose="02020603050405020304" pitchFamily="18" charset="0"/>
              </a:rPr>
              <a:t> And the contention was so sharp between them, that they departed asunder one from the other: and so Barnabas took Mark, and sailed unto Cyprus; </a:t>
            </a:r>
          </a:p>
        </p:txBody>
      </p:sp>
    </p:spTree>
    <p:extLst>
      <p:ext uri="{BB962C8B-B14F-4D97-AF65-F5344CB8AC3E}">
        <p14:creationId xmlns:p14="http://schemas.microsoft.com/office/powerpoint/2010/main" val="9772217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lang="en-US" sz="8000" i="1" dirty="0">
                <a:solidFill>
                  <a:srgbClr val="A31D6A"/>
                </a:solidFill>
                <a:effectLst>
                  <a:outerShdw blurRad="38100" dist="38100" dir="2700000" algn="tl">
                    <a:srgbClr val="000000">
                      <a:alpha val="43137"/>
                    </a:srgbClr>
                  </a:outerShdw>
                </a:effectLst>
                <a:latin typeface="Trebuchet MS"/>
              </a:rPr>
              <a:t>Acts 15:36-40 (KJV)</a:t>
            </a:r>
            <a:endParaRPr lang="en-US" sz="6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219200"/>
            <a:ext cx="12192000" cy="5634990"/>
          </a:xfrm>
        </p:spPr>
        <p:txBody>
          <a:bodyPr>
            <a:noAutofit/>
          </a:bodyPr>
          <a:lstStyle/>
          <a:p>
            <a:pPr marL="0" marR="0" lvl="0" indent="0" algn="l" defTabSz="914400" rtl="0" eaLnBrk="1" fontAlgn="auto" latinLnBrk="0" hangingPunct="1">
              <a:lnSpc>
                <a:spcPct val="107000"/>
              </a:lnSpc>
              <a:spcBef>
                <a:spcPts val="0"/>
              </a:spcBef>
              <a:spcAft>
                <a:spcPts val="0"/>
              </a:spcAft>
              <a:buClr>
                <a:srgbClr val="A379BB">
                  <a:lumMod val="75000"/>
                </a:srgbClr>
              </a:buClr>
              <a:buSzPct val="130000"/>
              <a:buFont typeface="Georgia" pitchFamily="18" charset="0"/>
              <a:buNone/>
              <a:tabLst/>
              <a:defRPr/>
            </a:pPr>
            <a:r>
              <a:rPr kumimoji="0" lang="en-US" sz="5400" b="1" i="0" u="sng" strike="noStrike" kern="1200" cap="none" spc="0" normalizeH="0" baseline="0" noProof="0" dirty="0">
                <a:ln>
                  <a:noFill/>
                </a:ln>
                <a:solidFill>
                  <a:srgbClr val="0563C1"/>
                </a:solidFill>
                <a:effectLst/>
                <a:uLnTx/>
                <a:uFillTx/>
                <a:latin typeface="Trebuchet MS"/>
                <a:ea typeface="Calibri" panose="020F0502020204030204" pitchFamily="34" charset="0"/>
                <a:cs typeface="Times New Roman" panose="02020603050405020304" pitchFamily="18" charset="0"/>
                <a:hlinkClick r:id="rId2"/>
              </a:rPr>
              <a:t>40</a:t>
            </a:r>
            <a:r>
              <a:rPr kumimoji="0" lang="en-US" sz="5400" b="0" i="0" u="none" strike="noStrike" kern="1200" cap="none" spc="0" normalizeH="0" baseline="0" noProof="0" dirty="0">
                <a:ln>
                  <a:noFill/>
                </a:ln>
                <a:solidFill>
                  <a:prstClr val="black">
                    <a:lumMod val="75000"/>
                    <a:lumOff val="25000"/>
                  </a:prstClr>
                </a:solidFill>
                <a:effectLst/>
                <a:uLnTx/>
                <a:uFillTx/>
                <a:latin typeface="Trebuchet MS"/>
                <a:ea typeface="Calibri" panose="020F0502020204030204" pitchFamily="34" charset="0"/>
                <a:cs typeface="Times New Roman" panose="02020603050405020304" pitchFamily="18" charset="0"/>
              </a:rPr>
              <a:t> And Paul chose Silas, and departed, being recommended by the brethren unto the grace of God.</a:t>
            </a:r>
            <a:endParaRPr kumimoji="0" lang="en-US" sz="11500" b="0" i="0" u="none" strike="noStrike" kern="1200" cap="none" spc="0" normalizeH="0" baseline="0" noProof="0" dirty="0">
              <a:ln>
                <a:noFill/>
              </a:ln>
              <a:solidFill>
                <a:prstClr val="black">
                  <a:lumMod val="75000"/>
                  <a:lumOff val="25000"/>
                </a:prstClr>
              </a:solidFill>
              <a:effectLst/>
              <a:uLnTx/>
              <a:uFillTx/>
              <a:latin typeface="Trebuchet MS"/>
              <a:ea typeface="+mn-ea"/>
              <a:cs typeface="+mn-cs"/>
            </a:endParaRPr>
          </a:p>
        </p:txBody>
      </p:sp>
    </p:spTree>
    <p:extLst>
      <p:ext uri="{BB962C8B-B14F-4D97-AF65-F5344CB8AC3E}">
        <p14:creationId xmlns:p14="http://schemas.microsoft.com/office/powerpoint/2010/main" val="28958141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lang="en-US" sz="8000" i="1" dirty="0">
                <a:solidFill>
                  <a:srgbClr val="A31D6A"/>
                </a:solidFill>
                <a:effectLst>
                  <a:outerShdw blurRad="38100" dist="38100" dir="2700000" algn="tl">
                    <a:srgbClr val="000000">
                      <a:alpha val="43137"/>
                    </a:srgbClr>
                  </a:outerShdw>
                </a:effectLst>
                <a:latin typeface="Trebuchet MS"/>
              </a:rPr>
              <a:t>Matthew 18:6-7 (KJV)</a:t>
            </a:r>
            <a:endParaRPr lang="en-US" sz="6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066800"/>
            <a:ext cx="12192000" cy="5787390"/>
          </a:xfrm>
        </p:spPr>
        <p:txBody>
          <a:bodyPr>
            <a:noAutofit/>
          </a:bodyPr>
          <a:lstStyle/>
          <a:p>
            <a:pPr marL="0" marR="0" indent="0">
              <a:lnSpc>
                <a:spcPct val="107000"/>
              </a:lnSpc>
              <a:spcBef>
                <a:spcPts val="0"/>
              </a:spcBef>
              <a:spcAft>
                <a:spcPts val="0"/>
              </a:spcAft>
              <a:buNone/>
            </a:pPr>
            <a:r>
              <a:rPr lang="en-US" sz="6000" b="1" u="sng" dirty="0">
                <a:solidFill>
                  <a:srgbClr val="0563C1"/>
                </a:solidFill>
                <a:effectLst/>
                <a:ea typeface="Calibri" panose="020F0502020204030204" pitchFamily="34" charset="0"/>
                <a:cs typeface="Times New Roman" panose="02020603050405020304" pitchFamily="18" charset="0"/>
                <a:hlinkClick r:id="rId2"/>
              </a:rPr>
              <a:t>6</a:t>
            </a:r>
            <a:r>
              <a:rPr lang="en-US" sz="6000" dirty="0">
                <a:effectLst/>
                <a:ea typeface="Calibri" panose="020F0502020204030204" pitchFamily="34" charset="0"/>
                <a:cs typeface="Times New Roman" panose="02020603050405020304" pitchFamily="18" charset="0"/>
              </a:rPr>
              <a:t> But whoso shall offend one of these little ones which believe in me, it were better for him that a millstone were hanged about his neck, and </a:t>
            </a:r>
            <a:r>
              <a:rPr lang="en-US" sz="6000" i="1" dirty="0">
                <a:effectLst/>
                <a:ea typeface="Calibri" panose="020F0502020204030204" pitchFamily="34" charset="0"/>
                <a:cs typeface="Times New Roman" panose="02020603050405020304" pitchFamily="18" charset="0"/>
              </a:rPr>
              <a:t>that</a:t>
            </a:r>
            <a:r>
              <a:rPr lang="en-US" sz="6000" dirty="0">
                <a:effectLst/>
                <a:ea typeface="Calibri" panose="020F0502020204030204" pitchFamily="34" charset="0"/>
                <a:cs typeface="Times New Roman" panose="02020603050405020304" pitchFamily="18" charset="0"/>
              </a:rPr>
              <a:t> he were drowned in the depth of the sea.</a:t>
            </a:r>
          </a:p>
        </p:txBody>
      </p:sp>
    </p:spTree>
    <p:extLst>
      <p:ext uri="{BB962C8B-B14F-4D97-AF65-F5344CB8AC3E}">
        <p14:creationId xmlns:p14="http://schemas.microsoft.com/office/powerpoint/2010/main" val="360146003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kumimoji="0" lang="en-US" sz="80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Matthew 18:6-7 (KJV)</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219200"/>
            <a:ext cx="12192000" cy="5638800"/>
          </a:xfrm>
        </p:spPr>
        <p:txBody>
          <a:bodyPr>
            <a:noAutofit/>
          </a:bodyPr>
          <a:lstStyle/>
          <a:p>
            <a:pPr marL="0" marR="0" lvl="0" indent="0" algn="l" defTabSz="914400" rtl="0" eaLnBrk="1" fontAlgn="auto" latinLnBrk="0" hangingPunct="1">
              <a:lnSpc>
                <a:spcPct val="107000"/>
              </a:lnSpc>
              <a:spcBef>
                <a:spcPts val="0"/>
              </a:spcBef>
              <a:spcAft>
                <a:spcPts val="0"/>
              </a:spcAft>
              <a:buClr>
                <a:srgbClr val="A379BB">
                  <a:lumMod val="75000"/>
                </a:srgbClr>
              </a:buClr>
              <a:buSzPct val="130000"/>
              <a:buFont typeface="Georgia" pitchFamily="18" charset="0"/>
              <a:buNone/>
              <a:tabLst/>
              <a:defRPr/>
            </a:pPr>
            <a:r>
              <a:rPr kumimoji="0" lang="en-US" sz="6000" b="1" i="0" u="sng" strike="noStrike" kern="1200" cap="none" spc="0" normalizeH="0" baseline="0" noProof="0" dirty="0">
                <a:ln>
                  <a:noFill/>
                </a:ln>
                <a:solidFill>
                  <a:srgbClr val="0563C1"/>
                </a:solidFill>
                <a:effectLst/>
                <a:uLnTx/>
                <a:uFillTx/>
                <a:latin typeface="Trebuchet MS"/>
                <a:ea typeface="Calibri" panose="020F0502020204030204" pitchFamily="34" charset="0"/>
                <a:cs typeface="Times New Roman" panose="02020603050405020304" pitchFamily="18" charset="0"/>
                <a:hlinkClick r:id="rId2"/>
              </a:rPr>
              <a:t>7</a:t>
            </a:r>
            <a:r>
              <a:rPr kumimoji="0" lang="en-US" sz="6000" b="0" i="0" u="none" strike="noStrike" kern="1200" cap="none" spc="0" normalizeH="0" baseline="0" noProof="0" dirty="0">
                <a:ln>
                  <a:noFill/>
                </a:ln>
                <a:solidFill>
                  <a:prstClr val="black">
                    <a:lumMod val="75000"/>
                    <a:lumOff val="25000"/>
                  </a:prstClr>
                </a:solidFill>
                <a:effectLst/>
                <a:uLnTx/>
                <a:uFillTx/>
                <a:latin typeface="Trebuchet MS"/>
                <a:ea typeface="Calibri" panose="020F0502020204030204" pitchFamily="34" charset="0"/>
                <a:cs typeface="Times New Roman" panose="02020603050405020304" pitchFamily="18" charset="0"/>
              </a:rPr>
              <a:t> Woe unto the world because of offences! for it must needs be that offences come; but woe to that man by whom the offence cometh!</a:t>
            </a:r>
          </a:p>
        </p:txBody>
      </p:sp>
    </p:spTree>
    <p:extLst>
      <p:ext uri="{BB962C8B-B14F-4D97-AF65-F5344CB8AC3E}">
        <p14:creationId xmlns:p14="http://schemas.microsoft.com/office/powerpoint/2010/main" val="34702442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2438400"/>
            <a:ext cx="12192000" cy="4382530"/>
          </a:xfrm>
        </p:spPr>
        <p:txBody>
          <a:bodyPr>
            <a:noAutofit/>
          </a:bodyPr>
          <a:lstStyle/>
          <a:p>
            <a:pPr marL="228600" marR="0" lvl="0" indent="-182880" algn="l" defTabSz="914400" rtl="0" eaLnBrk="1" fontAlgn="auto" latinLnBrk="0" hangingPunct="1">
              <a:lnSpc>
                <a:spcPct val="80000"/>
              </a:lnSpc>
              <a:spcBef>
                <a:spcPct val="20000"/>
              </a:spcBef>
              <a:spcAft>
                <a:spcPts val="300"/>
              </a:spcAft>
              <a:buClr>
                <a:srgbClr val="C00000"/>
              </a:buClr>
              <a:buSzPct val="130000"/>
              <a:buFont typeface="Wingdings" pitchFamily="2" charset="2"/>
              <a:buChar char="Ø"/>
              <a:tabLst/>
              <a:defRPr/>
            </a:pPr>
            <a:r>
              <a:rPr kumimoji="0" lang="sv-SE" sz="6600" b="1" i="1"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Trebuchet MS"/>
                <a:ea typeface="+mn-ea"/>
                <a:cs typeface="+mn-cs"/>
              </a:rPr>
              <a:t>James 3:2-10 (AMP)</a:t>
            </a:r>
          </a:p>
          <a:p>
            <a:pPr marL="228600" marR="0" lvl="0" indent="-182880" algn="l" defTabSz="914400" rtl="0" eaLnBrk="1" fontAlgn="auto" latinLnBrk="0" hangingPunct="1">
              <a:lnSpc>
                <a:spcPct val="80000"/>
              </a:lnSpc>
              <a:spcBef>
                <a:spcPct val="20000"/>
              </a:spcBef>
              <a:spcAft>
                <a:spcPts val="300"/>
              </a:spcAft>
              <a:buClr>
                <a:srgbClr val="C00000"/>
              </a:buClr>
              <a:buSzPct val="130000"/>
              <a:buFont typeface="Wingdings" pitchFamily="2" charset="2"/>
              <a:buChar char="Ø"/>
              <a:tabLst/>
              <a:defRPr/>
            </a:pPr>
            <a:r>
              <a:rPr kumimoji="0" lang="sv-SE" sz="6600" b="1" i="1"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Trebuchet MS"/>
                <a:ea typeface="+mn-ea"/>
                <a:cs typeface="+mn-cs"/>
              </a:rPr>
              <a:t>James 1:26 (AMP)</a:t>
            </a:r>
          </a:p>
          <a:p>
            <a:pPr marL="228600" marR="0" lvl="0" indent="-182880" algn="l" defTabSz="914400" rtl="0" eaLnBrk="1" fontAlgn="auto" latinLnBrk="0" hangingPunct="1">
              <a:lnSpc>
                <a:spcPct val="80000"/>
              </a:lnSpc>
              <a:spcBef>
                <a:spcPct val="20000"/>
              </a:spcBef>
              <a:spcAft>
                <a:spcPts val="300"/>
              </a:spcAft>
              <a:buClr>
                <a:srgbClr val="C00000"/>
              </a:buClr>
              <a:buSzPct val="130000"/>
              <a:buFont typeface="Wingdings" pitchFamily="2" charset="2"/>
              <a:buChar char="Ø"/>
              <a:tabLst/>
              <a:defRPr/>
            </a:pPr>
            <a:r>
              <a:rPr kumimoji="0" lang="sv-SE" sz="6600" b="1" i="1"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Trebuchet MS"/>
                <a:ea typeface="+mn-ea"/>
                <a:cs typeface="+mn-cs"/>
              </a:rPr>
              <a:t>Proverbs 10:19 (KJV)</a:t>
            </a:r>
          </a:p>
          <a:p>
            <a:pPr marL="228600" marR="0" lvl="0" indent="-182880" algn="l" defTabSz="914400" rtl="0" eaLnBrk="1" fontAlgn="auto" latinLnBrk="0" hangingPunct="1">
              <a:lnSpc>
                <a:spcPct val="80000"/>
              </a:lnSpc>
              <a:spcBef>
                <a:spcPct val="20000"/>
              </a:spcBef>
              <a:spcAft>
                <a:spcPts val="300"/>
              </a:spcAft>
              <a:buClr>
                <a:srgbClr val="C00000"/>
              </a:buClr>
              <a:buSzPct val="130000"/>
              <a:buFont typeface="Wingdings" pitchFamily="2" charset="2"/>
              <a:buChar char="Ø"/>
              <a:tabLst/>
              <a:defRPr/>
            </a:pPr>
            <a:r>
              <a:rPr kumimoji="0" lang="sv-SE" sz="6600" b="1" i="1"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Trebuchet MS"/>
                <a:ea typeface="+mn-ea"/>
                <a:cs typeface="+mn-cs"/>
              </a:rPr>
              <a:t>Proverbs 21:23 (AMP)</a:t>
            </a:r>
            <a:endParaRPr kumimoji="0" lang="nl-NL" sz="6000" b="1" i="1"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Trebuchet MS"/>
              <a:ea typeface="+mn-ea"/>
              <a:cs typeface="+mn-cs"/>
            </a:endParaRPr>
          </a:p>
        </p:txBody>
      </p:sp>
      <p:sp>
        <p:nvSpPr>
          <p:cNvPr id="4" name="Title 3"/>
          <p:cNvSpPr>
            <a:spLocks noGrp="1"/>
          </p:cNvSpPr>
          <p:nvPr>
            <p:ph type="title"/>
          </p:nvPr>
        </p:nvSpPr>
        <p:spPr>
          <a:xfrm>
            <a:off x="0" y="0"/>
            <a:ext cx="12192000" cy="2362200"/>
          </a:xfrm>
        </p:spPr>
        <p:txBody>
          <a:bodyPr/>
          <a:lstStyle/>
          <a:p>
            <a:pPr marL="0" indent="0" algn="l">
              <a:buNone/>
            </a:pPr>
            <a:r>
              <a:rPr lang="en-US" sz="70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Point #4:  We All Must Pray to Watch Our Tongues</a:t>
            </a:r>
          </a:p>
        </p:txBody>
      </p:sp>
    </p:spTree>
    <p:extLst>
      <p:ext uri="{BB962C8B-B14F-4D97-AF65-F5344CB8AC3E}">
        <p14:creationId xmlns:p14="http://schemas.microsoft.com/office/powerpoint/2010/main" val="41828561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lang="en-US" sz="8800" i="1" dirty="0">
                <a:solidFill>
                  <a:srgbClr val="A31D6A"/>
                </a:solidFill>
                <a:effectLst>
                  <a:outerShdw blurRad="38100" dist="38100" dir="2700000" algn="tl">
                    <a:srgbClr val="000000">
                      <a:alpha val="43137"/>
                    </a:srgbClr>
                  </a:outerShdw>
                </a:effectLst>
                <a:latin typeface="Trebuchet MS"/>
              </a:rPr>
              <a:t>James 3:2-10 (AMP)</a:t>
            </a:r>
          </a:p>
        </p:txBody>
      </p:sp>
      <p:sp>
        <p:nvSpPr>
          <p:cNvPr id="3" name="Content Placeholder 2"/>
          <p:cNvSpPr>
            <a:spLocks noGrp="1"/>
          </p:cNvSpPr>
          <p:nvPr>
            <p:ph sz="quarter" idx="13"/>
          </p:nvPr>
        </p:nvSpPr>
        <p:spPr>
          <a:xfrm>
            <a:off x="0" y="1295400"/>
            <a:ext cx="12192000" cy="5558790"/>
          </a:xfrm>
        </p:spPr>
        <p:txBody>
          <a:bodyPr>
            <a:noAutofit/>
          </a:bodyPr>
          <a:lstStyle/>
          <a:p>
            <a:pPr marL="0" marR="0" indent="0">
              <a:lnSpc>
                <a:spcPct val="107000"/>
              </a:lnSpc>
              <a:spcBef>
                <a:spcPts val="0"/>
              </a:spcBef>
              <a:spcAft>
                <a:spcPts val="0"/>
              </a:spcAft>
              <a:buNone/>
            </a:pPr>
            <a:r>
              <a:rPr lang="en-US" sz="6400" u="sng" dirty="0">
                <a:solidFill>
                  <a:srgbClr val="0563C1"/>
                </a:solidFill>
                <a:effectLst/>
                <a:ea typeface="Calibri" panose="020F0502020204030204" pitchFamily="34" charset="0"/>
                <a:cs typeface="Times New Roman" panose="02020603050405020304" pitchFamily="18" charset="0"/>
                <a:hlinkClick r:id="rId2"/>
              </a:rPr>
              <a:t>2</a:t>
            </a:r>
            <a:r>
              <a:rPr lang="en-US" sz="6400" dirty="0">
                <a:effectLst/>
                <a:ea typeface="Calibri" panose="020F0502020204030204" pitchFamily="34" charset="0"/>
                <a:cs typeface="Times New Roman" panose="02020603050405020304" pitchFamily="18" charset="0"/>
              </a:rPr>
              <a:t> For we all often stumble </a:t>
            </a:r>
            <a:r>
              <a:rPr lang="en-US" sz="6400" i="1" dirty="0">
                <a:effectLst/>
                <a:ea typeface="Calibri" panose="020F0502020204030204" pitchFamily="34" charset="0"/>
                <a:cs typeface="Times New Roman" panose="02020603050405020304" pitchFamily="18" charset="0"/>
              </a:rPr>
              <a:t>and</a:t>
            </a:r>
            <a:r>
              <a:rPr lang="en-US" sz="6400" dirty="0">
                <a:effectLst/>
                <a:ea typeface="Calibri" panose="020F0502020204030204" pitchFamily="34" charset="0"/>
                <a:cs typeface="Times New Roman" panose="02020603050405020304" pitchFamily="18" charset="0"/>
              </a:rPr>
              <a:t> fall </a:t>
            </a:r>
            <a:r>
              <a:rPr lang="en-US" sz="6400" i="1" dirty="0">
                <a:effectLst/>
                <a:ea typeface="Calibri" panose="020F0502020204030204" pitchFamily="34" charset="0"/>
                <a:cs typeface="Times New Roman" panose="02020603050405020304" pitchFamily="18" charset="0"/>
              </a:rPr>
              <a:t>and</a:t>
            </a:r>
            <a:r>
              <a:rPr lang="en-US" sz="6400" dirty="0">
                <a:effectLst/>
                <a:ea typeface="Calibri" panose="020F0502020204030204" pitchFamily="34" charset="0"/>
                <a:cs typeface="Times New Roman" panose="02020603050405020304" pitchFamily="18" charset="0"/>
              </a:rPr>
              <a:t> offend in many things. And if anyone does not offend in speech [never says the wrong things], </a:t>
            </a:r>
          </a:p>
        </p:txBody>
      </p:sp>
    </p:spTree>
    <p:extLst>
      <p:ext uri="{BB962C8B-B14F-4D97-AF65-F5344CB8AC3E}">
        <p14:creationId xmlns:p14="http://schemas.microsoft.com/office/powerpoint/2010/main" val="408987515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12192000" cy="6858000"/>
          </a:xfrm>
        </p:spPr>
        <p:txBody>
          <a:bodyPr>
            <a:noAutofit/>
          </a:bodyPr>
          <a:lstStyle/>
          <a:p>
            <a:pPr marL="45720" indent="0">
              <a:buNone/>
            </a:pPr>
            <a:r>
              <a:rPr kumimoji="0" lang="en-US" sz="8800" b="1" i="1" u="none" strike="noStrike" kern="1200" cap="all" spc="0" normalizeH="0" baseline="0" noProof="0" dirty="0">
                <a:ln>
                  <a:noFill/>
                </a:ln>
                <a:solidFill>
                  <a:srgbClr val="A50021"/>
                </a:solidFill>
                <a:effectLst>
                  <a:outerShdw blurRad="38100" dist="38100" dir="2700000" algn="tl">
                    <a:srgbClr val="000000">
                      <a:alpha val="43137"/>
                    </a:srgbClr>
                  </a:outerShdw>
                  <a:reflection blurRad="12700" stA="48000" endA="300" endPos="55000" dir="5400000" sy="-90000" algn="bl" rotWithShape="0"/>
                </a:effectLst>
                <a:uLnTx/>
                <a:uFillTx/>
                <a:latin typeface="Franklin Gothic Medium"/>
                <a:ea typeface="+mj-ea"/>
                <a:cs typeface="+mj-cs"/>
              </a:rPr>
              <a:t>Stumble:</a:t>
            </a:r>
          </a:p>
          <a:p>
            <a:pPr marL="228600" marR="0" lvl="0" indent="-182880" algn="l" defTabSz="914400" rtl="0" eaLnBrk="1" fontAlgn="auto" latinLnBrk="0" hangingPunct="1">
              <a:lnSpc>
                <a:spcPct val="80000"/>
              </a:lnSpc>
              <a:spcBef>
                <a:spcPct val="20000"/>
              </a:spcBef>
              <a:spcAft>
                <a:spcPts val="300"/>
              </a:spcAft>
              <a:buClr>
                <a:srgbClr val="C00000"/>
              </a:buClr>
              <a:buSzPct val="130000"/>
              <a:buFont typeface="Wingdings" panose="05000000000000000000" pitchFamily="2" charset="2"/>
              <a:buChar char="Ø"/>
              <a:tabLst/>
              <a:defRPr/>
            </a:pPr>
            <a:r>
              <a:rPr kumimoji="0" lang="en-US" sz="8000" b="1" i="1" u="none" strike="noStrike" kern="1200" cap="all" spc="0" normalizeH="0" baseline="0" noProof="0" dirty="0">
                <a:ln>
                  <a:noFill/>
                </a:ln>
                <a:solidFill>
                  <a:schemeClr val="tx1"/>
                </a:solidFill>
                <a:effectLst>
                  <a:outerShdw blurRad="38100" dist="38100" dir="2700000" algn="tl">
                    <a:srgbClr val="000000">
                      <a:alpha val="43137"/>
                    </a:srgbClr>
                  </a:outerShdw>
                  <a:reflection blurRad="12700" stA="48000" endA="300" endPos="55000" dir="5400000" sy="-90000" algn="bl" rotWithShape="0"/>
                </a:effectLst>
                <a:uLnTx/>
                <a:uFillTx/>
                <a:latin typeface="Franklin Gothic Medium"/>
                <a:ea typeface="+mn-ea"/>
                <a:cs typeface="+mn-cs"/>
              </a:rPr>
              <a:t>To Offend </a:t>
            </a:r>
          </a:p>
          <a:p>
            <a:pPr marL="228600" marR="0" lvl="0" indent="-182880" algn="l" defTabSz="914400" rtl="0" eaLnBrk="1" fontAlgn="auto" latinLnBrk="0" hangingPunct="1">
              <a:lnSpc>
                <a:spcPct val="80000"/>
              </a:lnSpc>
              <a:spcBef>
                <a:spcPct val="20000"/>
              </a:spcBef>
              <a:spcAft>
                <a:spcPts val="300"/>
              </a:spcAft>
              <a:buClr>
                <a:srgbClr val="C00000"/>
              </a:buClr>
              <a:buSzPct val="130000"/>
              <a:buFont typeface="Wingdings" panose="05000000000000000000" pitchFamily="2" charset="2"/>
              <a:buChar char="Ø"/>
              <a:tabLst/>
              <a:defRPr/>
            </a:pPr>
            <a:r>
              <a:rPr kumimoji="0" lang="en-US" sz="8000" b="1" i="1" u="none" strike="noStrike" kern="1200" cap="all" spc="0" normalizeH="0" baseline="0" noProof="0" dirty="0">
                <a:ln>
                  <a:noFill/>
                </a:ln>
                <a:solidFill>
                  <a:schemeClr val="tx1"/>
                </a:solidFill>
                <a:effectLst>
                  <a:outerShdw blurRad="38100" dist="38100" dir="2700000" algn="tl">
                    <a:srgbClr val="000000">
                      <a:alpha val="43137"/>
                    </a:srgbClr>
                  </a:outerShdw>
                  <a:reflection blurRad="12700" stA="48000" endA="300" endPos="55000" dir="5400000" sy="-90000" algn="bl" rotWithShape="0"/>
                </a:effectLst>
                <a:uLnTx/>
                <a:uFillTx/>
                <a:latin typeface="Franklin Gothic Medium"/>
                <a:ea typeface="+mn-ea"/>
                <a:cs typeface="+mn-cs"/>
              </a:rPr>
              <a:t>To Err </a:t>
            </a:r>
          </a:p>
          <a:p>
            <a:pPr marL="228600" marR="0" lvl="0" indent="-182880" algn="l" defTabSz="914400" rtl="0" eaLnBrk="1" fontAlgn="auto" latinLnBrk="0" hangingPunct="1">
              <a:lnSpc>
                <a:spcPct val="80000"/>
              </a:lnSpc>
              <a:spcBef>
                <a:spcPct val="20000"/>
              </a:spcBef>
              <a:spcAft>
                <a:spcPts val="300"/>
              </a:spcAft>
              <a:buClr>
                <a:srgbClr val="C00000"/>
              </a:buClr>
              <a:buSzPct val="130000"/>
              <a:buFont typeface="Wingdings" panose="05000000000000000000" pitchFamily="2" charset="2"/>
              <a:buChar char="Ø"/>
              <a:tabLst/>
              <a:defRPr/>
            </a:pPr>
            <a:r>
              <a:rPr kumimoji="0" lang="en-US" sz="8000" b="1" i="1" u="none" strike="noStrike" kern="1200" cap="all" spc="0" normalizeH="0" baseline="0" noProof="0" dirty="0">
                <a:ln>
                  <a:noFill/>
                </a:ln>
                <a:solidFill>
                  <a:schemeClr val="tx1"/>
                </a:solidFill>
                <a:effectLst>
                  <a:outerShdw blurRad="38100" dist="38100" dir="2700000" algn="tl">
                    <a:srgbClr val="000000">
                      <a:alpha val="43137"/>
                    </a:srgbClr>
                  </a:outerShdw>
                  <a:reflection blurRad="12700" stA="48000" endA="300" endPos="55000" dir="5400000" sy="-90000" algn="bl" rotWithShape="0"/>
                </a:effectLst>
                <a:uLnTx/>
                <a:uFillTx/>
                <a:latin typeface="Franklin Gothic Medium"/>
                <a:ea typeface="+mn-ea"/>
                <a:cs typeface="+mn-cs"/>
              </a:rPr>
              <a:t>To Fall</a:t>
            </a:r>
          </a:p>
          <a:p>
            <a:pPr marL="228600" marR="0" lvl="0" indent="-182880" algn="l" defTabSz="914400" rtl="0" eaLnBrk="1" fontAlgn="auto" latinLnBrk="0" hangingPunct="1">
              <a:lnSpc>
                <a:spcPct val="80000"/>
              </a:lnSpc>
              <a:spcBef>
                <a:spcPct val="20000"/>
              </a:spcBef>
              <a:spcAft>
                <a:spcPts val="300"/>
              </a:spcAft>
              <a:buClr>
                <a:srgbClr val="C00000"/>
              </a:buClr>
              <a:buSzPct val="130000"/>
              <a:buFont typeface="Wingdings" panose="05000000000000000000" pitchFamily="2" charset="2"/>
              <a:buChar char="Ø"/>
              <a:tabLst/>
              <a:defRPr/>
            </a:pPr>
            <a:r>
              <a:rPr kumimoji="0" lang="en-US" sz="8000" b="1" i="1" u="none" strike="noStrike" kern="1200" cap="all" spc="0" normalizeH="0" baseline="0" noProof="0" dirty="0">
                <a:ln>
                  <a:noFill/>
                </a:ln>
                <a:solidFill>
                  <a:schemeClr val="tx1"/>
                </a:solidFill>
                <a:effectLst>
                  <a:outerShdw blurRad="38100" dist="38100" dir="2700000" algn="tl">
                    <a:srgbClr val="000000">
                      <a:alpha val="43137"/>
                    </a:srgbClr>
                  </a:outerShdw>
                  <a:reflection blurRad="12700" stA="48000" endA="300" endPos="55000" dir="5400000" sy="-90000" algn="bl" rotWithShape="0"/>
                </a:effectLst>
                <a:uLnTx/>
                <a:uFillTx/>
                <a:latin typeface="Franklin Gothic Medium"/>
                <a:ea typeface="+mn-ea"/>
                <a:cs typeface="+mn-cs"/>
              </a:rPr>
              <a:t>to Sin</a:t>
            </a:r>
            <a:endParaRPr kumimoji="0" lang="en-US" sz="88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rebuchet MS"/>
              <a:ea typeface="+mn-ea"/>
              <a:cs typeface="+mn-cs"/>
            </a:endParaRPr>
          </a:p>
        </p:txBody>
      </p:sp>
    </p:spTree>
    <p:extLst>
      <p:ext uri="{BB962C8B-B14F-4D97-AF65-F5344CB8AC3E}">
        <p14:creationId xmlns:p14="http://schemas.microsoft.com/office/powerpoint/2010/main" val="380089801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kumimoji="0" lang="en-US" sz="88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James 3:2-10 (AMP)</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371600"/>
            <a:ext cx="12192000" cy="5486400"/>
          </a:xfrm>
        </p:spPr>
        <p:txBody>
          <a:bodyPr>
            <a:noAutofit/>
          </a:bodyPr>
          <a:lstStyle/>
          <a:p>
            <a:pPr marL="0" marR="0" lvl="0" indent="0" algn="l" defTabSz="914400" rtl="0" eaLnBrk="1" fontAlgn="auto" latinLnBrk="0" hangingPunct="1">
              <a:lnSpc>
                <a:spcPct val="107000"/>
              </a:lnSpc>
              <a:spcBef>
                <a:spcPts val="0"/>
              </a:spcBef>
              <a:spcAft>
                <a:spcPts val="0"/>
              </a:spcAft>
              <a:buClr>
                <a:srgbClr val="A379BB">
                  <a:lumMod val="75000"/>
                </a:srgbClr>
              </a:buClr>
              <a:buSzPct val="130000"/>
              <a:buFont typeface="Georgia" pitchFamily="18" charset="0"/>
              <a:buNone/>
              <a:tabLst/>
              <a:defRPr/>
            </a:pPr>
            <a:r>
              <a:rPr lang="en-US" sz="6400" dirty="0">
                <a:effectLst/>
                <a:ea typeface="Calibri" panose="020F0502020204030204" pitchFamily="34" charset="0"/>
                <a:cs typeface="Times New Roman" panose="02020603050405020304" pitchFamily="18" charset="0"/>
              </a:rPr>
              <a:t>he is a fully developed character </a:t>
            </a:r>
            <a:r>
              <a:rPr lang="en-US" sz="6400" i="1" dirty="0">
                <a:effectLst/>
                <a:ea typeface="Calibri" panose="020F0502020204030204" pitchFamily="34" charset="0"/>
                <a:cs typeface="Times New Roman" panose="02020603050405020304" pitchFamily="18" charset="0"/>
              </a:rPr>
              <a:t>and</a:t>
            </a:r>
            <a:r>
              <a:rPr lang="en-US" sz="6400" dirty="0">
                <a:effectLst/>
                <a:ea typeface="Calibri" panose="020F0502020204030204" pitchFamily="34" charset="0"/>
                <a:cs typeface="Times New Roman" panose="02020603050405020304" pitchFamily="18" charset="0"/>
              </a:rPr>
              <a:t> a perfect man, </a:t>
            </a:r>
            <a:r>
              <a:rPr kumimoji="0" lang="en-US" sz="6400" b="0" i="0" u="none" strike="noStrike" kern="1200" cap="none" spc="0" normalizeH="0" baseline="0" noProof="0" dirty="0">
                <a:ln>
                  <a:noFill/>
                </a:ln>
                <a:solidFill>
                  <a:prstClr val="black">
                    <a:lumMod val="75000"/>
                    <a:lumOff val="25000"/>
                  </a:prstClr>
                </a:solidFill>
                <a:effectLst/>
                <a:uLnTx/>
                <a:uFillTx/>
                <a:latin typeface="Trebuchet MS"/>
                <a:ea typeface="Calibri" panose="020F0502020204030204" pitchFamily="34" charset="0"/>
                <a:cs typeface="Times New Roman" panose="02020603050405020304" pitchFamily="18" charset="0"/>
              </a:rPr>
              <a:t>able to control his whole body </a:t>
            </a:r>
            <a:r>
              <a:rPr kumimoji="0" lang="en-US" sz="6400" b="0" i="1" u="none" strike="noStrike" kern="1200" cap="none" spc="0" normalizeH="0" baseline="0" noProof="0" dirty="0">
                <a:ln>
                  <a:noFill/>
                </a:ln>
                <a:solidFill>
                  <a:prstClr val="black">
                    <a:lumMod val="75000"/>
                    <a:lumOff val="25000"/>
                  </a:prstClr>
                </a:solidFill>
                <a:effectLst/>
                <a:uLnTx/>
                <a:uFillTx/>
                <a:latin typeface="Trebuchet MS"/>
                <a:ea typeface="Calibri" panose="020F0502020204030204" pitchFamily="34" charset="0"/>
                <a:cs typeface="Times New Roman" panose="02020603050405020304" pitchFamily="18" charset="0"/>
              </a:rPr>
              <a:t>and</a:t>
            </a:r>
            <a:r>
              <a:rPr kumimoji="0" lang="en-US" sz="6400" b="0" i="0" u="none" strike="noStrike" kern="1200" cap="none" spc="0" normalizeH="0" baseline="0" noProof="0" dirty="0">
                <a:ln>
                  <a:noFill/>
                </a:ln>
                <a:solidFill>
                  <a:prstClr val="black">
                    <a:lumMod val="75000"/>
                    <a:lumOff val="25000"/>
                  </a:prstClr>
                </a:solidFill>
                <a:effectLst/>
                <a:uLnTx/>
                <a:uFillTx/>
                <a:latin typeface="Trebuchet MS"/>
                <a:ea typeface="Calibri" panose="020F0502020204030204" pitchFamily="34" charset="0"/>
                <a:cs typeface="Times New Roman" panose="02020603050405020304" pitchFamily="18" charset="0"/>
              </a:rPr>
              <a:t> to curb his entire nature.  </a:t>
            </a:r>
          </a:p>
        </p:txBody>
      </p:sp>
    </p:spTree>
    <p:extLst>
      <p:ext uri="{BB962C8B-B14F-4D97-AF65-F5344CB8AC3E}">
        <p14:creationId xmlns:p14="http://schemas.microsoft.com/office/powerpoint/2010/main" val="12258935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B6389-9F5C-B6EB-77E9-3108F77C40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E52E12-5E63-8296-FDB3-348E8BD24320}"/>
              </a:ext>
            </a:extLst>
          </p:cNvPr>
          <p:cNvSpPr>
            <a:spLocks noGrp="1"/>
          </p:cNvSpPr>
          <p:nvPr>
            <p:ph type="title"/>
          </p:nvPr>
        </p:nvSpPr>
        <p:spPr>
          <a:xfrm>
            <a:off x="0" y="3810"/>
            <a:ext cx="12192000" cy="1215390"/>
          </a:xfrm>
        </p:spPr>
        <p:txBody>
          <a:bodyPr>
            <a:noAutofit/>
          </a:bodyPr>
          <a:lstStyle/>
          <a:p>
            <a:pPr marL="0" indent="0" algn="ctr">
              <a:buNone/>
            </a:pPr>
            <a:r>
              <a:rPr kumimoji="0" lang="en-US" sz="88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James 3:2-10 (AMP)</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2303393-DCA1-3135-BA3F-0962EC0319B1}"/>
              </a:ext>
            </a:extLst>
          </p:cNvPr>
          <p:cNvSpPr>
            <a:spLocks noGrp="1"/>
          </p:cNvSpPr>
          <p:nvPr>
            <p:ph sz="quarter" idx="13"/>
          </p:nvPr>
        </p:nvSpPr>
        <p:spPr>
          <a:xfrm>
            <a:off x="0" y="1371600"/>
            <a:ext cx="12192000" cy="5486400"/>
          </a:xfrm>
        </p:spPr>
        <p:txBody>
          <a:bodyPr>
            <a:noAutofit/>
          </a:bodyPr>
          <a:lstStyle/>
          <a:p>
            <a:pPr marL="0" marR="0" lvl="0" indent="0" algn="l" defTabSz="914400" rtl="0" eaLnBrk="1" fontAlgn="auto" latinLnBrk="0" hangingPunct="1">
              <a:lnSpc>
                <a:spcPct val="107000"/>
              </a:lnSpc>
              <a:spcBef>
                <a:spcPts val="0"/>
              </a:spcBef>
              <a:spcAft>
                <a:spcPts val="0"/>
              </a:spcAft>
              <a:buClr>
                <a:srgbClr val="A379BB">
                  <a:lumMod val="75000"/>
                </a:srgbClr>
              </a:buClr>
              <a:buSzPct val="130000"/>
              <a:buFont typeface="Georgia" pitchFamily="18" charset="0"/>
              <a:buNone/>
              <a:tabLst/>
              <a:defRPr/>
            </a:pPr>
            <a:r>
              <a:rPr kumimoji="0" lang="en-US" sz="6400" b="1" i="0" u="sng" strike="noStrike" kern="1200" cap="none" spc="0" normalizeH="0" baseline="0" noProof="0" dirty="0">
                <a:ln>
                  <a:noFill/>
                </a:ln>
                <a:solidFill>
                  <a:srgbClr val="0563C1"/>
                </a:solidFill>
                <a:effectLst/>
                <a:uLnTx/>
                <a:uFillTx/>
                <a:latin typeface="Trebuchet MS"/>
                <a:ea typeface="Calibri" panose="020F0502020204030204" pitchFamily="34" charset="0"/>
                <a:cs typeface="Times New Roman" panose="02020603050405020304" pitchFamily="18" charset="0"/>
                <a:hlinkClick r:id="rId2"/>
              </a:rPr>
              <a:t>3</a:t>
            </a:r>
            <a:r>
              <a:rPr kumimoji="0" lang="en-US" sz="6400" b="0" i="0" u="none" strike="noStrike" kern="1200" cap="none" spc="0" normalizeH="0" baseline="0" noProof="0" dirty="0">
                <a:ln>
                  <a:noFill/>
                </a:ln>
                <a:solidFill>
                  <a:prstClr val="black">
                    <a:lumMod val="75000"/>
                    <a:lumOff val="25000"/>
                  </a:prstClr>
                </a:solidFill>
                <a:effectLst/>
                <a:uLnTx/>
                <a:uFillTx/>
                <a:latin typeface="Trebuchet MS"/>
                <a:ea typeface="Calibri" panose="020F0502020204030204" pitchFamily="34" charset="0"/>
                <a:cs typeface="Times New Roman" panose="02020603050405020304" pitchFamily="18" charset="0"/>
              </a:rPr>
              <a:t> If we set bits in the horses’ mouths to make them obey us, we can turn their whole bodies about.    </a:t>
            </a:r>
          </a:p>
          <a:p>
            <a:pPr marL="0" marR="0" lvl="0" indent="0" algn="l" defTabSz="914400" rtl="0" eaLnBrk="1" fontAlgn="auto" latinLnBrk="0" hangingPunct="1">
              <a:lnSpc>
                <a:spcPct val="107000"/>
              </a:lnSpc>
              <a:spcBef>
                <a:spcPts val="0"/>
              </a:spcBef>
              <a:spcAft>
                <a:spcPts val="0"/>
              </a:spcAft>
              <a:buClr>
                <a:srgbClr val="A379BB">
                  <a:lumMod val="75000"/>
                </a:srgbClr>
              </a:buClr>
              <a:buSzPct val="130000"/>
              <a:buFont typeface="Georgia" pitchFamily="18" charset="0"/>
              <a:buNone/>
              <a:tabLst/>
              <a:defRPr/>
            </a:pPr>
            <a:r>
              <a:rPr kumimoji="0" lang="en-US" sz="6400" b="1" i="0" u="sng" strike="noStrike" kern="1200" cap="none" spc="0" normalizeH="0" baseline="0" noProof="0" dirty="0">
                <a:ln>
                  <a:noFill/>
                </a:ln>
                <a:solidFill>
                  <a:srgbClr val="0563C1"/>
                </a:solidFill>
                <a:effectLst/>
                <a:uLnTx/>
                <a:uFillTx/>
                <a:latin typeface="Trebuchet MS"/>
                <a:ea typeface="Calibri" panose="020F0502020204030204" pitchFamily="34" charset="0"/>
                <a:cs typeface="Times New Roman" panose="02020603050405020304" pitchFamily="18" charset="0"/>
                <a:hlinkClick r:id="rId3"/>
              </a:rPr>
              <a:t>4</a:t>
            </a:r>
            <a:r>
              <a:rPr kumimoji="0" lang="en-US" sz="6400" b="0" i="0" u="none" strike="noStrike" kern="1200" cap="none" spc="0" normalizeH="0" baseline="0" noProof="0" dirty="0">
                <a:ln>
                  <a:noFill/>
                </a:ln>
                <a:solidFill>
                  <a:prstClr val="black">
                    <a:lumMod val="75000"/>
                    <a:lumOff val="25000"/>
                  </a:prstClr>
                </a:solidFill>
                <a:effectLst/>
                <a:uLnTx/>
                <a:uFillTx/>
                <a:latin typeface="Trebuchet MS"/>
                <a:ea typeface="Calibri" panose="020F0502020204030204" pitchFamily="34" charset="0"/>
                <a:cs typeface="Times New Roman" panose="02020603050405020304" pitchFamily="18" charset="0"/>
              </a:rPr>
              <a:t> Likewise, look at the ships: </a:t>
            </a:r>
          </a:p>
        </p:txBody>
      </p:sp>
    </p:spTree>
    <p:extLst>
      <p:ext uri="{BB962C8B-B14F-4D97-AF65-F5344CB8AC3E}">
        <p14:creationId xmlns:p14="http://schemas.microsoft.com/office/powerpoint/2010/main" val="42603228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kumimoji="0" lang="en-US" sz="88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James 3:2-10 (AMP)</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371600"/>
            <a:ext cx="12192000" cy="5486400"/>
          </a:xfrm>
        </p:spPr>
        <p:txBody>
          <a:bodyPr>
            <a:noAutofit/>
          </a:bodyPr>
          <a:lstStyle/>
          <a:p>
            <a:pPr marL="0" marR="0" lvl="0" indent="0" algn="l" defTabSz="914400" rtl="0" eaLnBrk="1" fontAlgn="auto" latinLnBrk="0" hangingPunct="1">
              <a:lnSpc>
                <a:spcPct val="107000"/>
              </a:lnSpc>
              <a:spcBef>
                <a:spcPts val="0"/>
              </a:spcBef>
              <a:spcAft>
                <a:spcPts val="0"/>
              </a:spcAft>
              <a:buClr>
                <a:srgbClr val="A379BB">
                  <a:lumMod val="75000"/>
                </a:srgbClr>
              </a:buClr>
              <a:buSzPct val="130000"/>
              <a:buFont typeface="Georgia" pitchFamily="18" charset="0"/>
              <a:buNone/>
              <a:tabLst/>
              <a:defRPr/>
            </a:pPr>
            <a:r>
              <a:rPr kumimoji="0" lang="en-US" sz="6400" b="0" i="0" u="none" strike="noStrike" kern="1200" cap="none" spc="0" normalizeH="0" baseline="0" noProof="0" dirty="0">
                <a:ln>
                  <a:noFill/>
                </a:ln>
                <a:solidFill>
                  <a:prstClr val="black">
                    <a:lumMod val="75000"/>
                    <a:lumOff val="25000"/>
                  </a:prstClr>
                </a:solidFill>
                <a:effectLst/>
                <a:uLnTx/>
                <a:uFillTx/>
                <a:latin typeface="Trebuchet MS"/>
                <a:ea typeface="Calibri" panose="020F0502020204030204" pitchFamily="34" charset="0"/>
                <a:cs typeface="Times New Roman" panose="02020603050405020304" pitchFamily="18" charset="0"/>
              </a:rPr>
              <a:t>though they are so great and are driven by rough winds, they are steered by a very small rudder wherever the impulse of the helmsman determines. </a:t>
            </a:r>
          </a:p>
        </p:txBody>
      </p:sp>
    </p:spTree>
    <p:extLst>
      <p:ext uri="{BB962C8B-B14F-4D97-AF65-F5344CB8AC3E}">
        <p14:creationId xmlns:p14="http://schemas.microsoft.com/office/powerpoint/2010/main" val="41233831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kumimoji="0" lang="en-US" sz="88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James 3:2-10 (AMP)</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371600"/>
            <a:ext cx="12192000" cy="5486400"/>
          </a:xfrm>
        </p:spPr>
        <p:txBody>
          <a:bodyPr>
            <a:noAutofit/>
          </a:bodyPr>
          <a:lstStyle/>
          <a:p>
            <a:pPr marL="0" marR="0" lvl="0" indent="0" algn="l" defTabSz="914400" rtl="0" eaLnBrk="1" fontAlgn="auto" latinLnBrk="0" hangingPunct="1">
              <a:lnSpc>
                <a:spcPct val="107000"/>
              </a:lnSpc>
              <a:spcBef>
                <a:spcPts val="0"/>
              </a:spcBef>
              <a:spcAft>
                <a:spcPts val="0"/>
              </a:spcAft>
              <a:buClr>
                <a:srgbClr val="A379BB">
                  <a:lumMod val="75000"/>
                </a:srgbClr>
              </a:buClr>
              <a:buSzPct val="130000"/>
              <a:buFont typeface="Georgia" pitchFamily="18" charset="0"/>
              <a:buNone/>
              <a:tabLst/>
              <a:defRPr/>
            </a:pPr>
            <a:r>
              <a:rPr kumimoji="0" lang="en-US" sz="6400" b="1" i="0" u="sng" strike="noStrike" kern="1200" cap="none" spc="0" normalizeH="0" baseline="0" noProof="0" dirty="0">
                <a:ln>
                  <a:noFill/>
                </a:ln>
                <a:solidFill>
                  <a:srgbClr val="0563C1"/>
                </a:solidFill>
                <a:effectLst/>
                <a:uLnTx/>
                <a:uFillTx/>
                <a:latin typeface="Trebuchet MS"/>
                <a:ea typeface="Calibri" panose="020F0502020204030204" pitchFamily="34" charset="0"/>
                <a:cs typeface="Times New Roman" panose="02020603050405020304" pitchFamily="18" charset="0"/>
                <a:hlinkClick r:id="rId2"/>
              </a:rPr>
              <a:t>5</a:t>
            </a:r>
            <a:r>
              <a:rPr kumimoji="0" lang="en-US" sz="6400" b="0" i="0" u="none" strike="noStrike" kern="1200" cap="none" spc="0" normalizeH="0" baseline="0" noProof="0" dirty="0">
                <a:ln>
                  <a:noFill/>
                </a:ln>
                <a:solidFill>
                  <a:prstClr val="black">
                    <a:lumMod val="75000"/>
                    <a:lumOff val="25000"/>
                  </a:prstClr>
                </a:solidFill>
                <a:effectLst/>
                <a:uLnTx/>
                <a:uFillTx/>
                <a:latin typeface="Trebuchet MS"/>
                <a:ea typeface="Calibri" panose="020F0502020204030204" pitchFamily="34" charset="0"/>
                <a:cs typeface="Times New Roman" panose="02020603050405020304" pitchFamily="18" charset="0"/>
              </a:rPr>
              <a:t> Even so the tongue is a little member, and it can boast of great things. See how much wood </a:t>
            </a:r>
            <a:r>
              <a:rPr kumimoji="0" lang="en-US" sz="6400" b="0" i="1" u="none" strike="noStrike" kern="1200" cap="none" spc="0" normalizeH="0" baseline="0" noProof="0" dirty="0">
                <a:ln>
                  <a:noFill/>
                </a:ln>
                <a:solidFill>
                  <a:prstClr val="black">
                    <a:lumMod val="75000"/>
                    <a:lumOff val="25000"/>
                  </a:prstClr>
                </a:solidFill>
                <a:effectLst/>
                <a:uLnTx/>
                <a:uFillTx/>
                <a:latin typeface="Trebuchet MS"/>
                <a:ea typeface="Calibri" panose="020F0502020204030204" pitchFamily="34" charset="0"/>
                <a:cs typeface="Times New Roman" panose="02020603050405020304" pitchFamily="18" charset="0"/>
              </a:rPr>
              <a:t>or</a:t>
            </a:r>
            <a:r>
              <a:rPr kumimoji="0" lang="en-US" sz="6400" b="0" i="0" u="none" strike="noStrike" kern="1200" cap="none" spc="0" normalizeH="0" baseline="0" noProof="0" dirty="0">
                <a:ln>
                  <a:noFill/>
                </a:ln>
                <a:solidFill>
                  <a:prstClr val="black">
                    <a:lumMod val="75000"/>
                    <a:lumOff val="25000"/>
                  </a:prstClr>
                </a:solidFill>
                <a:effectLst/>
                <a:uLnTx/>
                <a:uFillTx/>
                <a:latin typeface="Trebuchet MS"/>
                <a:ea typeface="Calibri" panose="020F0502020204030204" pitchFamily="34" charset="0"/>
                <a:cs typeface="Times New Roman" panose="02020603050405020304" pitchFamily="18" charset="0"/>
              </a:rPr>
              <a:t> how great a forest a tiny spark can set ablaze! </a:t>
            </a:r>
          </a:p>
        </p:txBody>
      </p:sp>
    </p:spTree>
    <p:extLst>
      <p:ext uri="{BB962C8B-B14F-4D97-AF65-F5344CB8AC3E}">
        <p14:creationId xmlns:p14="http://schemas.microsoft.com/office/powerpoint/2010/main" val="22398988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kumimoji="0" lang="en-US" sz="88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James 3:2-10 (AMP)</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371600"/>
            <a:ext cx="12192000" cy="5486400"/>
          </a:xfrm>
        </p:spPr>
        <p:txBody>
          <a:bodyPr>
            <a:noAutofit/>
          </a:bodyPr>
          <a:lstStyle/>
          <a:p>
            <a:pPr marL="0" indent="0">
              <a:lnSpc>
                <a:spcPct val="107000"/>
              </a:lnSpc>
              <a:spcBef>
                <a:spcPts val="0"/>
              </a:spcBef>
              <a:spcAft>
                <a:spcPts val="0"/>
              </a:spcAft>
              <a:buClr>
                <a:srgbClr val="A379BB">
                  <a:lumMod val="75000"/>
                </a:srgbClr>
              </a:buClr>
              <a:buNone/>
              <a:defRPr/>
            </a:pPr>
            <a:r>
              <a:rPr kumimoji="0" lang="en-US" sz="6400" b="1" i="0" u="sng" strike="noStrike" kern="1200" cap="none" spc="0" normalizeH="0" baseline="0" noProof="0" dirty="0">
                <a:ln>
                  <a:noFill/>
                </a:ln>
                <a:solidFill>
                  <a:srgbClr val="0563C1"/>
                </a:solidFill>
                <a:effectLst/>
                <a:uLnTx/>
                <a:uFillTx/>
                <a:latin typeface="Trebuchet MS"/>
                <a:ea typeface="Calibri" panose="020F0502020204030204" pitchFamily="34" charset="0"/>
                <a:cs typeface="Times New Roman" panose="02020603050405020304" pitchFamily="18" charset="0"/>
                <a:hlinkClick r:id="rId2"/>
              </a:rPr>
              <a:t>6</a:t>
            </a:r>
            <a:r>
              <a:rPr kumimoji="0" lang="en-US" sz="6400" b="0" i="0" u="none" strike="noStrike" kern="1200" cap="none" spc="0" normalizeH="0" baseline="0" noProof="0" dirty="0">
                <a:ln>
                  <a:noFill/>
                </a:ln>
                <a:solidFill>
                  <a:prstClr val="black">
                    <a:lumMod val="75000"/>
                    <a:lumOff val="25000"/>
                  </a:prstClr>
                </a:solidFill>
                <a:effectLst/>
                <a:uLnTx/>
                <a:uFillTx/>
                <a:latin typeface="Trebuchet MS"/>
                <a:ea typeface="Calibri" panose="020F0502020204030204" pitchFamily="34" charset="0"/>
                <a:cs typeface="Times New Roman" panose="02020603050405020304" pitchFamily="18" charset="0"/>
              </a:rPr>
              <a:t> And the tongue is a fire. [The tongue is a] world of wickedness set among our members, </a:t>
            </a:r>
            <a:endParaRPr lang="en-US" sz="6400" dirty="0">
              <a:solidFill>
                <a:prstClr val="black">
                  <a:lumMod val="75000"/>
                  <a:lumOff val="25000"/>
                </a:prstClr>
              </a:solidFill>
              <a:latin typeface="Trebuchet MS"/>
            </a:endParaRPr>
          </a:p>
        </p:txBody>
      </p:sp>
    </p:spTree>
    <p:extLst>
      <p:ext uri="{BB962C8B-B14F-4D97-AF65-F5344CB8AC3E}">
        <p14:creationId xmlns:p14="http://schemas.microsoft.com/office/powerpoint/2010/main" val="18785888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0C0440-15BA-F15C-9DEB-2EC63A38E4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CF5538-6BC0-9ABD-E446-AFEFC3E86340}"/>
              </a:ext>
            </a:extLst>
          </p:cNvPr>
          <p:cNvSpPr>
            <a:spLocks noGrp="1"/>
          </p:cNvSpPr>
          <p:nvPr>
            <p:ph type="title"/>
          </p:nvPr>
        </p:nvSpPr>
        <p:spPr>
          <a:xfrm>
            <a:off x="0" y="3810"/>
            <a:ext cx="12192000" cy="1215390"/>
          </a:xfrm>
        </p:spPr>
        <p:txBody>
          <a:bodyPr>
            <a:noAutofit/>
          </a:bodyPr>
          <a:lstStyle/>
          <a:p>
            <a:pPr marL="0" indent="0" algn="ctr">
              <a:buNone/>
            </a:pPr>
            <a:r>
              <a:rPr kumimoji="0" lang="en-US" sz="88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James 3:2-10 (AMP)</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0F504D13-76C9-8D8B-592B-EC11AE763E53}"/>
              </a:ext>
            </a:extLst>
          </p:cNvPr>
          <p:cNvSpPr>
            <a:spLocks noGrp="1"/>
          </p:cNvSpPr>
          <p:nvPr>
            <p:ph sz="quarter" idx="13"/>
          </p:nvPr>
        </p:nvSpPr>
        <p:spPr>
          <a:xfrm>
            <a:off x="0" y="1371600"/>
            <a:ext cx="12192000" cy="5486400"/>
          </a:xfrm>
        </p:spPr>
        <p:txBody>
          <a:bodyPr>
            <a:noAutofit/>
          </a:bodyPr>
          <a:lstStyle/>
          <a:p>
            <a:pPr marL="0" indent="0">
              <a:lnSpc>
                <a:spcPct val="107000"/>
              </a:lnSpc>
              <a:spcBef>
                <a:spcPts val="0"/>
              </a:spcBef>
              <a:spcAft>
                <a:spcPts val="0"/>
              </a:spcAft>
              <a:buClr>
                <a:srgbClr val="A379BB">
                  <a:lumMod val="75000"/>
                </a:srgbClr>
              </a:buClr>
              <a:buNone/>
              <a:defRPr/>
            </a:pPr>
            <a:r>
              <a:rPr kumimoji="0" lang="en-US" sz="6400" b="0" i="0" u="none" strike="noStrike" kern="1200" cap="none" spc="0" normalizeH="0" baseline="0" noProof="0" dirty="0">
                <a:ln>
                  <a:noFill/>
                </a:ln>
                <a:solidFill>
                  <a:prstClr val="black">
                    <a:lumMod val="75000"/>
                    <a:lumOff val="25000"/>
                  </a:prstClr>
                </a:solidFill>
                <a:effectLst/>
                <a:uLnTx/>
                <a:uFillTx/>
                <a:latin typeface="Trebuchet MS"/>
                <a:ea typeface="Calibri" panose="020F0502020204030204" pitchFamily="34" charset="0"/>
                <a:cs typeface="Times New Roman" panose="02020603050405020304" pitchFamily="18" charset="0"/>
              </a:rPr>
              <a:t>contaminating </a:t>
            </a:r>
            <a:r>
              <a:rPr kumimoji="0" lang="en-US" sz="6400" b="0" i="1" u="none" strike="noStrike" kern="1200" cap="none" spc="0" normalizeH="0" baseline="0" noProof="0" dirty="0">
                <a:ln>
                  <a:noFill/>
                </a:ln>
                <a:solidFill>
                  <a:prstClr val="black">
                    <a:lumMod val="75000"/>
                    <a:lumOff val="25000"/>
                  </a:prstClr>
                </a:solidFill>
                <a:effectLst/>
                <a:uLnTx/>
                <a:uFillTx/>
                <a:latin typeface="Trebuchet MS"/>
                <a:ea typeface="Calibri" panose="020F0502020204030204" pitchFamily="34" charset="0"/>
                <a:cs typeface="Times New Roman" panose="02020603050405020304" pitchFamily="18" charset="0"/>
              </a:rPr>
              <a:t>and</a:t>
            </a:r>
            <a:r>
              <a:rPr kumimoji="0" lang="en-US" sz="6400" b="0" i="0" u="none" strike="noStrike" kern="1200" cap="none" spc="0" normalizeH="0" baseline="0" noProof="0" dirty="0">
                <a:ln>
                  <a:noFill/>
                </a:ln>
                <a:solidFill>
                  <a:prstClr val="black">
                    <a:lumMod val="75000"/>
                    <a:lumOff val="25000"/>
                  </a:prstClr>
                </a:solidFill>
                <a:effectLst/>
                <a:uLnTx/>
                <a:uFillTx/>
                <a:latin typeface="Trebuchet MS"/>
                <a:ea typeface="Calibri" panose="020F0502020204030204" pitchFamily="34" charset="0"/>
                <a:cs typeface="Times New Roman" panose="02020603050405020304" pitchFamily="18" charset="0"/>
              </a:rPr>
              <a:t> depraving the whole body and setting on fire the wheel of birth (the cycle of man’s nature), being itself ignited by hell (Gehenna). </a:t>
            </a:r>
            <a:endParaRPr lang="en-US" sz="6400" dirty="0">
              <a:solidFill>
                <a:prstClr val="black">
                  <a:lumMod val="75000"/>
                  <a:lumOff val="25000"/>
                </a:prstClr>
              </a:solidFill>
              <a:latin typeface="Trebuchet MS"/>
            </a:endParaRPr>
          </a:p>
        </p:txBody>
      </p:sp>
    </p:spTree>
    <p:extLst>
      <p:ext uri="{BB962C8B-B14F-4D97-AF65-F5344CB8AC3E}">
        <p14:creationId xmlns:p14="http://schemas.microsoft.com/office/powerpoint/2010/main" val="414430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kumimoji="0" lang="en-US" sz="88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James 3:2-10 (AMP)</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371600"/>
            <a:ext cx="12192000" cy="5486400"/>
          </a:xfrm>
        </p:spPr>
        <p:txBody>
          <a:bodyPr>
            <a:noAutofit/>
          </a:bodyPr>
          <a:lstStyle/>
          <a:p>
            <a:pPr marL="0" marR="0" lvl="0" indent="0" algn="l" defTabSz="914400" rtl="0" eaLnBrk="1" fontAlgn="auto" latinLnBrk="0" hangingPunct="1">
              <a:lnSpc>
                <a:spcPct val="107000"/>
              </a:lnSpc>
              <a:spcBef>
                <a:spcPts val="0"/>
              </a:spcBef>
              <a:spcAft>
                <a:spcPts val="0"/>
              </a:spcAft>
              <a:buClr>
                <a:srgbClr val="A379BB">
                  <a:lumMod val="75000"/>
                </a:srgbClr>
              </a:buClr>
              <a:buSzPct val="130000"/>
              <a:buFont typeface="Georgia" pitchFamily="18" charset="0"/>
              <a:buNone/>
              <a:tabLst/>
              <a:defRPr/>
            </a:pPr>
            <a:r>
              <a:rPr kumimoji="0" lang="en-US" sz="6400" b="1" i="0" u="sng" strike="noStrike" kern="1200" cap="none" spc="0" normalizeH="0" baseline="0" noProof="0" dirty="0">
                <a:ln>
                  <a:noFill/>
                </a:ln>
                <a:solidFill>
                  <a:srgbClr val="0563C1"/>
                </a:solidFill>
                <a:effectLst/>
                <a:uLnTx/>
                <a:uFillTx/>
                <a:latin typeface="Trebuchet MS"/>
                <a:ea typeface="Calibri" panose="020F0502020204030204" pitchFamily="34" charset="0"/>
                <a:cs typeface="Times New Roman" panose="02020603050405020304" pitchFamily="18" charset="0"/>
                <a:hlinkClick r:id="rId2"/>
              </a:rPr>
              <a:t>7</a:t>
            </a:r>
            <a:r>
              <a:rPr kumimoji="0" lang="en-US" sz="6400" b="0" i="0" u="none" strike="noStrike" kern="1200" cap="none" spc="0" normalizeH="0" baseline="0" noProof="0" dirty="0">
                <a:ln>
                  <a:noFill/>
                </a:ln>
                <a:solidFill>
                  <a:prstClr val="black">
                    <a:lumMod val="75000"/>
                    <a:lumOff val="25000"/>
                  </a:prstClr>
                </a:solidFill>
                <a:effectLst/>
                <a:uLnTx/>
                <a:uFillTx/>
                <a:latin typeface="Trebuchet MS"/>
                <a:ea typeface="Calibri" panose="020F0502020204030204" pitchFamily="34" charset="0"/>
                <a:cs typeface="Times New Roman" panose="02020603050405020304" pitchFamily="18" charset="0"/>
              </a:rPr>
              <a:t> For every kind of beast and bird, of reptile and sea animal, can be tamed and has been tamed by human genius (nature). </a:t>
            </a:r>
          </a:p>
        </p:txBody>
      </p:sp>
    </p:spTree>
    <p:extLst>
      <p:ext uri="{BB962C8B-B14F-4D97-AF65-F5344CB8AC3E}">
        <p14:creationId xmlns:p14="http://schemas.microsoft.com/office/powerpoint/2010/main" val="17497393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kumimoji="0" lang="en-US" sz="88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James 3:2-10 (AMP)</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371600"/>
            <a:ext cx="12192000" cy="5486400"/>
          </a:xfrm>
        </p:spPr>
        <p:txBody>
          <a:bodyPr>
            <a:noAutofit/>
          </a:bodyPr>
          <a:lstStyle/>
          <a:p>
            <a:pPr marL="0" marR="0" lvl="0" indent="0" algn="l" defTabSz="914400" rtl="0" eaLnBrk="1" fontAlgn="auto" latinLnBrk="0" hangingPunct="1">
              <a:lnSpc>
                <a:spcPct val="107000"/>
              </a:lnSpc>
              <a:spcBef>
                <a:spcPts val="0"/>
              </a:spcBef>
              <a:spcAft>
                <a:spcPts val="0"/>
              </a:spcAft>
              <a:buClr>
                <a:srgbClr val="A379BB">
                  <a:lumMod val="75000"/>
                </a:srgbClr>
              </a:buClr>
              <a:buSzPct val="130000"/>
              <a:buFont typeface="Georgia" pitchFamily="18" charset="0"/>
              <a:buNone/>
              <a:tabLst/>
              <a:defRPr/>
            </a:pPr>
            <a:r>
              <a:rPr kumimoji="0" lang="en-US" sz="6400" b="1" i="0" u="sng" strike="noStrike" kern="1200" cap="none" spc="0" normalizeH="0" baseline="0" noProof="0" dirty="0">
                <a:ln>
                  <a:noFill/>
                </a:ln>
                <a:solidFill>
                  <a:srgbClr val="0563C1"/>
                </a:solidFill>
                <a:effectLst/>
                <a:uLnTx/>
                <a:uFillTx/>
                <a:latin typeface="Trebuchet MS"/>
                <a:ea typeface="Calibri" panose="020F0502020204030204" pitchFamily="34" charset="0"/>
                <a:cs typeface="Times New Roman" panose="02020603050405020304" pitchFamily="18" charset="0"/>
                <a:hlinkClick r:id="rId2"/>
              </a:rPr>
              <a:t>8</a:t>
            </a:r>
            <a:r>
              <a:rPr kumimoji="0" lang="en-US" sz="6400" b="1" i="0" u="none" strike="noStrike" kern="1200" cap="none" spc="0" normalizeH="0" baseline="0" noProof="0" dirty="0">
                <a:ln>
                  <a:noFill/>
                </a:ln>
                <a:solidFill>
                  <a:prstClr val="black">
                    <a:lumMod val="75000"/>
                    <a:lumOff val="25000"/>
                  </a:prstClr>
                </a:solidFill>
                <a:effectLst/>
                <a:uLnTx/>
                <a:uFillTx/>
                <a:latin typeface="Trebuchet MS"/>
                <a:ea typeface="Calibri" panose="020F0502020204030204" pitchFamily="34" charset="0"/>
                <a:cs typeface="Times New Roman" panose="02020603050405020304" pitchFamily="18" charset="0"/>
              </a:rPr>
              <a:t> </a:t>
            </a:r>
            <a:r>
              <a:rPr kumimoji="0" lang="en-US" sz="6400" b="0" i="0" u="none" strike="noStrike" kern="1200" cap="none" spc="0" normalizeH="0" baseline="0" noProof="0" dirty="0">
                <a:ln>
                  <a:noFill/>
                </a:ln>
                <a:solidFill>
                  <a:prstClr val="black">
                    <a:lumMod val="75000"/>
                    <a:lumOff val="25000"/>
                  </a:prstClr>
                </a:solidFill>
                <a:effectLst/>
                <a:uLnTx/>
                <a:uFillTx/>
                <a:latin typeface="Trebuchet MS"/>
                <a:ea typeface="Calibri" panose="020F0502020204030204" pitchFamily="34" charset="0"/>
                <a:cs typeface="Times New Roman" panose="02020603050405020304" pitchFamily="18" charset="0"/>
              </a:rPr>
              <a:t>But the human tongue can be tamed by no man. It is a restless (undisciplined, irreconcilable) evil, full of deadly poison. </a:t>
            </a:r>
          </a:p>
        </p:txBody>
      </p:sp>
    </p:spTree>
    <p:extLst>
      <p:ext uri="{BB962C8B-B14F-4D97-AF65-F5344CB8AC3E}">
        <p14:creationId xmlns:p14="http://schemas.microsoft.com/office/powerpoint/2010/main" val="11893403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kumimoji="0" lang="en-US" sz="88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James 3:2-10 (AMP)</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371600"/>
            <a:ext cx="12192000" cy="5486400"/>
          </a:xfrm>
        </p:spPr>
        <p:txBody>
          <a:bodyPr>
            <a:noAutofit/>
          </a:bodyPr>
          <a:lstStyle/>
          <a:p>
            <a:pPr marL="45720" indent="0">
              <a:buClr>
                <a:srgbClr val="A379BB">
                  <a:lumMod val="75000"/>
                </a:srgbClr>
              </a:buClr>
              <a:buNone/>
              <a:defRPr/>
            </a:pPr>
            <a:r>
              <a:rPr kumimoji="0" lang="en-US" sz="6400" b="1" i="0" u="sng" strike="noStrike" kern="1200" cap="none" spc="0" normalizeH="0" baseline="0" noProof="0" dirty="0">
                <a:ln>
                  <a:noFill/>
                </a:ln>
                <a:solidFill>
                  <a:srgbClr val="0563C1"/>
                </a:solidFill>
                <a:effectLst/>
                <a:uLnTx/>
                <a:uFillTx/>
                <a:latin typeface="Trebuchet MS"/>
                <a:ea typeface="Calibri" panose="020F0502020204030204" pitchFamily="34" charset="0"/>
                <a:cs typeface="Times New Roman" panose="02020603050405020304" pitchFamily="18" charset="0"/>
                <a:hlinkClick r:id="rId2"/>
              </a:rPr>
              <a:t>9</a:t>
            </a:r>
            <a:r>
              <a:rPr kumimoji="0" lang="en-US" sz="6400" b="0" i="0" u="none" strike="noStrike" kern="1200" cap="none" spc="0" normalizeH="0" baseline="0" noProof="0" dirty="0">
                <a:ln>
                  <a:noFill/>
                </a:ln>
                <a:solidFill>
                  <a:prstClr val="black">
                    <a:lumMod val="75000"/>
                    <a:lumOff val="25000"/>
                  </a:prstClr>
                </a:solidFill>
                <a:effectLst/>
                <a:uLnTx/>
                <a:uFillTx/>
                <a:latin typeface="Trebuchet MS"/>
                <a:ea typeface="Calibri" panose="020F0502020204030204" pitchFamily="34" charset="0"/>
                <a:cs typeface="Times New Roman" panose="02020603050405020304" pitchFamily="18" charset="0"/>
              </a:rPr>
              <a:t> With it we bless the Lord and Father, and with it we curse men who were made in God’s likeness! </a:t>
            </a:r>
          </a:p>
        </p:txBody>
      </p:sp>
    </p:spTree>
    <p:extLst>
      <p:ext uri="{BB962C8B-B14F-4D97-AF65-F5344CB8AC3E}">
        <p14:creationId xmlns:p14="http://schemas.microsoft.com/office/powerpoint/2010/main" val="31882252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6D013-E1F5-7CAF-9287-458E57EF1B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0F529A-8C54-5768-02EB-43BE9620B952}"/>
              </a:ext>
            </a:extLst>
          </p:cNvPr>
          <p:cNvSpPr>
            <a:spLocks noGrp="1"/>
          </p:cNvSpPr>
          <p:nvPr>
            <p:ph type="title"/>
          </p:nvPr>
        </p:nvSpPr>
        <p:spPr>
          <a:xfrm>
            <a:off x="0" y="3810"/>
            <a:ext cx="12192000" cy="1215390"/>
          </a:xfrm>
        </p:spPr>
        <p:txBody>
          <a:bodyPr>
            <a:noAutofit/>
          </a:bodyPr>
          <a:lstStyle/>
          <a:p>
            <a:pPr marL="0" indent="0" algn="ctr">
              <a:buNone/>
            </a:pPr>
            <a:r>
              <a:rPr kumimoji="0" lang="en-US" sz="88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James 3:2-10 (AMP)</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8B8D833F-91FE-1A75-6128-BD0E119C7FEA}"/>
              </a:ext>
            </a:extLst>
          </p:cNvPr>
          <p:cNvSpPr>
            <a:spLocks noGrp="1"/>
          </p:cNvSpPr>
          <p:nvPr>
            <p:ph sz="quarter" idx="13"/>
          </p:nvPr>
        </p:nvSpPr>
        <p:spPr>
          <a:xfrm>
            <a:off x="0" y="1371600"/>
            <a:ext cx="12192000" cy="5486400"/>
          </a:xfrm>
        </p:spPr>
        <p:txBody>
          <a:bodyPr>
            <a:noAutofit/>
          </a:bodyPr>
          <a:lstStyle/>
          <a:p>
            <a:pPr marL="45720" indent="0">
              <a:buClr>
                <a:srgbClr val="A379BB">
                  <a:lumMod val="75000"/>
                </a:srgbClr>
              </a:buClr>
              <a:buNone/>
              <a:defRPr/>
            </a:pPr>
            <a:r>
              <a:rPr kumimoji="0" lang="en-US" sz="6400" b="1" i="0" u="sng" strike="noStrike" kern="1200" cap="none" spc="0" normalizeH="0" baseline="0" noProof="0" dirty="0">
                <a:ln>
                  <a:noFill/>
                </a:ln>
                <a:solidFill>
                  <a:srgbClr val="0563C1"/>
                </a:solidFill>
                <a:effectLst/>
                <a:uLnTx/>
                <a:uFillTx/>
                <a:latin typeface="Trebuchet MS"/>
                <a:ea typeface="Calibri" panose="020F0502020204030204" pitchFamily="34" charset="0"/>
                <a:cs typeface="Times New Roman" panose="02020603050405020304" pitchFamily="18" charset="0"/>
                <a:hlinkClick r:id="rId2"/>
              </a:rPr>
              <a:t>10</a:t>
            </a:r>
            <a:r>
              <a:rPr kumimoji="0" lang="en-US" sz="6400" b="0" i="0" u="none" strike="noStrike" kern="1200" cap="none" spc="0" normalizeH="0" baseline="0" noProof="0" dirty="0">
                <a:ln>
                  <a:noFill/>
                </a:ln>
                <a:solidFill>
                  <a:prstClr val="black">
                    <a:lumMod val="75000"/>
                    <a:lumOff val="25000"/>
                  </a:prstClr>
                </a:solidFill>
                <a:effectLst/>
                <a:uLnTx/>
                <a:uFillTx/>
                <a:latin typeface="Trebuchet MS"/>
                <a:ea typeface="Calibri" panose="020F0502020204030204" pitchFamily="34" charset="0"/>
                <a:cs typeface="Times New Roman" panose="02020603050405020304" pitchFamily="18" charset="0"/>
              </a:rPr>
              <a:t> Out of the same mouth come forth blessing and cursing. These things, my brethren, ought not to be so.</a:t>
            </a:r>
            <a:endParaRPr lang="en-US" sz="6400" dirty="0">
              <a:solidFill>
                <a:prstClr val="black">
                  <a:lumMod val="75000"/>
                  <a:lumOff val="25000"/>
                </a:prstClr>
              </a:solidFill>
              <a:latin typeface="Trebuchet MS"/>
            </a:endParaRPr>
          </a:p>
        </p:txBody>
      </p:sp>
    </p:spTree>
    <p:extLst>
      <p:ext uri="{BB962C8B-B14F-4D97-AF65-F5344CB8AC3E}">
        <p14:creationId xmlns:p14="http://schemas.microsoft.com/office/powerpoint/2010/main" val="13233740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1371600"/>
            <a:ext cx="12192000" cy="5449330"/>
          </a:xfrm>
        </p:spPr>
        <p:txBody>
          <a:bodyPr>
            <a:noAutofit/>
          </a:bodyPr>
          <a:lstStyle/>
          <a:p>
            <a:pPr marL="960120" indent="-914400">
              <a:lnSpc>
                <a:spcPct val="80000"/>
              </a:lnSpc>
              <a:buClr>
                <a:srgbClr val="C00000"/>
              </a:buClr>
              <a:buFont typeface="+mj-lt"/>
              <a:buAutoNum type="arabicPeriod"/>
            </a:pPr>
            <a:r>
              <a:rPr lang="en-US" sz="5400" b="1" i="1" dirty="0">
                <a:effectLst>
                  <a:outerShdw blurRad="38100" dist="38100" dir="2700000" algn="tl">
                    <a:srgbClr val="000000">
                      <a:alpha val="43137"/>
                    </a:srgbClr>
                  </a:outerShdw>
                </a:effectLst>
              </a:rPr>
              <a:t>We all Stumble in Many Ways</a:t>
            </a:r>
          </a:p>
          <a:p>
            <a:pPr marL="960120" indent="-914400">
              <a:lnSpc>
                <a:spcPct val="80000"/>
              </a:lnSpc>
              <a:buClr>
                <a:srgbClr val="C00000"/>
              </a:buClr>
              <a:buFont typeface="+mj-lt"/>
              <a:buAutoNum type="arabicPeriod"/>
            </a:pPr>
            <a:r>
              <a:rPr lang="en-US" sz="5400" b="1" i="1" dirty="0">
                <a:effectLst>
                  <a:outerShdw blurRad="38100" dist="38100" dir="2700000" algn="tl">
                    <a:srgbClr val="000000">
                      <a:alpha val="43137"/>
                    </a:srgbClr>
                  </a:outerShdw>
                </a:effectLst>
              </a:rPr>
              <a:t>“We,” Includes the Prophets and Apostles</a:t>
            </a:r>
          </a:p>
          <a:p>
            <a:pPr marL="960120" indent="-914400">
              <a:lnSpc>
                <a:spcPct val="80000"/>
              </a:lnSpc>
              <a:buClr>
                <a:srgbClr val="C00000"/>
              </a:buClr>
              <a:buFont typeface="+mj-lt"/>
              <a:buAutoNum type="arabicPeriod"/>
            </a:pPr>
            <a:r>
              <a:rPr lang="en-US" sz="5400" b="1" i="1" dirty="0">
                <a:effectLst>
                  <a:outerShdw blurRad="38100" dist="38100" dir="2700000" algn="tl">
                    <a:srgbClr val="000000">
                      <a:alpha val="43137"/>
                    </a:srgbClr>
                  </a:outerShdw>
                </a:effectLst>
              </a:rPr>
              <a:t>Stumbling and Offenses Will Happen in the Body</a:t>
            </a:r>
          </a:p>
          <a:p>
            <a:pPr marL="960120" indent="-914400">
              <a:lnSpc>
                <a:spcPct val="80000"/>
              </a:lnSpc>
              <a:buClr>
                <a:srgbClr val="C00000"/>
              </a:buClr>
              <a:buFont typeface="+mj-lt"/>
              <a:buAutoNum type="arabicPeriod"/>
            </a:pPr>
            <a:r>
              <a:rPr lang="en-US" sz="5400" b="1" i="1" dirty="0">
                <a:effectLst>
                  <a:outerShdw blurRad="38100" dist="38100" dir="2700000" algn="tl">
                    <a:srgbClr val="000000">
                      <a:alpha val="43137"/>
                    </a:srgbClr>
                  </a:outerShdw>
                </a:effectLst>
              </a:rPr>
              <a:t>We All Must Pray to Watch Our Tongues</a:t>
            </a:r>
          </a:p>
        </p:txBody>
      </p:sp>
      <p:sp>
        <p:nvSpPr>
          <p:cNvPr id="4" name="Title 3"/>
          <p:cNvSpPr>
            <a:spLocks noGrp="1"/>
          </p:cNvSpPr>
          <p:nvPr>
            <p:ph type="title"/>
          </p:nvPr>
        </p:nvSpPr>
        <p:spPr>
          <a:xfrm>
            <a:off x="0" y="0"/>
            <a:ext cx="12192000" cy="1143000"/>
          </a:xfrm>
        </p:spPr>
        <p:txBody>
          <a:bodyPr/>
          <a:lstStyle/>
          <a:p>
            <a:pPr marL="0" indent="0" algn="l">
              <a:buNone/>
            </a:pPr>
            <a:r>
              <a:rPr lang="en-US" sz="66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God’s Love When We Stumble</a:t>
            </a:r>
          </a:p>
        </p:txBody>
      </p:sp>
    </p:spTree>
    <p:extLst>
      <p:ext uri="{BB962C8B-B14F-4D97-AF65-F5344CB8AC3E}">
        <p14:creationId xmlns:p14="http://schemas.microsoft.com/office/powerpoint/2010/main" val="12536364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lang="en-US" sz="8800" i="1" dirty="0">
                <a:solidFill>
                  <a:srgbClr val="A31D6A"/>
                </a:solidFill>
                <a:effectLst>
                  <a:outerShdw blurRad="38100" dist="38100" dir="2700000" algn="tl">
                    <a:srgbClr val="000000">
                      <a:alpha val="43137"/>
                    </a:srgbClr>
                  </a:outerShdw>
                </a:effectLst>
                <a:latin typeface="Trebuchet MS"/>
              </a:rPr>
              <a:t>James 1:26 (AMP)</a:t>
            </a:r>
          </a:p>
        </p:txBody>
      </p:sp>
      <p:sp>
        <p:nvSpPr>
          <p:cNvPr id="3" name="Content Placeholder 2"/>
          <p:cNvSpPr>
            <a:spLocks noGrp="1"/>
          </p:cNvSpPr>
          <p:nvPr>
            <p:ph sz="quarter" idx="13"/>
          </p:nvPr>
        </p:nvSpPr>
        <p:spPr>
          <a:xfrm>
            <a:off x="0" y="1219200"/>
            <a:ext cx="12192000" cy="5638800"/>
          </a:xfrm>
        </p:spPr>
        <p:txBody>
          <a:bodyPr>
            <a:noAutofit/>
          </a:bodyPr>
          <a:lstStyle/>
          <a:p>
            <a:pPr marL="45720" indent="0">
              <a:buClr>
                <a:srgbClr val="A379BB">
                  <a:lumMod val="75000"/>
                </a:srgbClr>
              </a:buClr>
              <a:buNone/>
              <a:defRPr/>
            </a:pPr>
            <a:r>
              <a:rPr lang="en-US" sz="5600" dirty="0">
                <a:solidFill>
                  <a:prstClr val="black">
                    <a:lumMod val="75000"/>
                    <a:lumOff val="25000"/>
                  </a:prstClr>
                </a:solidFill>
                <a:latin typeface="Trebuchet MS"/>
              </a:rPr>
              <a:t>If anyone thinks himself to be religious (piously observant of the external duties of his faith) and does not bridle his tongue but deludes his own heart, this person’s religious service is worthless (futile, barren).</a:t>
            </a:r>
            <a:br>
              <a:rPr lang="en-US" sz="4400" dirty="0">
                <a:solidFill>
                  <a:prstClr val="black">
                    <a:lumMod val="75000"/>
                    <a:lumOff val="25000"/>
                  </a:prstClr>
                </a:solidFill>
              </a:rPr>
            </a:br>
            <a:br>
              <a:rPr lang="en-US" sz="4400" dirty="0"/>
            </a:br>
            <a:endParaRPr lang="en-US" sz="4400" dirty="0"/>
          </a:p>
        </p:txBody>
      </p:sp>
    </p:spTree>
    <p:extLst>
      <p:ext uri="{BB962C8B-B14F-4D97-AF65-F5344CB8AC3E}">
        <p14:creationId xmlns:p14="http://schemas.microsoft.com/office/powerpoint/2010/main" val="75690572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lang="en-US" sz="8000" i="1" dirty="0">
                <a:solidFill>
                  <a:srgbClr val="A31D6A"/>
                </a:solidFill>
                <a:effectLst>
                  <a:outerShdw blurRad="38100" dist="38100" dir="2700000" algn="tl">
                    <a:srgbClr val="000000">
                      <a:alpha val="43137"/>
                    </a:srgbClr>
                  </a:outerShdw>
                </a:effectLst>
                <a:latin typeface="Trebuchet MS"/>
              </a:rPr>
              <a:t>Proverbs 10:19 (KJV)</a:t>
            </a:r>
          </a:p>
        </p:txBody>
      </p:sp>
      <p:sp>
        <p:nvSpPr>
          <p:cNvPr id="3" name="Content Placeholder 2"/>
          <p:cNvSpPr>
            <a:spLocks noGrp="1"/>
          </p:cNvSpPr>
          <p:nvPr>
            <p:ph sz="quarter" idx="13"/>
          </p:nvPr>
        </p:nvSpPr>
        <p:spPr>
          <a:xfrm>
            <a:off x="0" y="1219200"/>
            <a:ext cx="12192000" cy="5634990"/>
          </a:xfrm>
        </p:spPr>
        <p:txBody>
          <a:bodyPr>
            <a:noAutofit/>
          </a:bodyPr>
          <a:lstStyle/>
          <a:p>
            <a:pPr marL="45720" indent="0">
              <a:buClr>
                <a:srgbClr val="A379BB">
                  <a:lumMod val="75000"/>
                </a:srgbClr>
              </a:buClr>
              <a:buNone/>
              <a:defRPr/>
            </a:pPr>
            <a:r>
              <a:rPr lang="en-US" sz="8000" dirty="0">
                <a:solidFill>
                  <a:prstClr val="black">
                    <a:lumMod val="75000"/>
                    <a:lumOff val="25000"/>
                  </a:prstClr>
                </a:solidFill>
                <a:latin typeface="Trebuchet MS"/>
              </a:rPr>
              <a:t>In the multitude of words there wanteth not sin: but he that refraineth his lips is wise.</a:t>
            </a:r>
          </a:p>
        </p:txBody>
      </p:sp>
    </p:spTree>
    <p:extLst>
      <p:ext uri="{BB962C8B-B14F-4D97-AF65-F5344CB8AC3E}">
        <p14:creationId xmlns:p14="http://schemas.microsoft.com/office/powerpoint/2010/main" val="54573844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lang="en-US" sz="8800" i="1" dirty="0">
                <a:solidFill>
                  <a:srgbClr val="A31D6A"/>
                </a:solidFill>
                <a:effectLst>
                  <a:outerShdw blurRad="38100" dist="38100" dir="2700000" algn="tl">
                    <a:srgbClr val="000000">
                      <a:alpha val="43137"/>
                    </a:srgbClr>
                  </a:outerShdw>
                </a:effectLst>
                <a:latin typeface="Trebuchet MS"/>
              </a:rPr>
              <a:t>Proverbs 21:23 (AMP)</a:t>
            </a:r>
          </a:p>
        </p:txBody>
      </p:sp>
      <p:sp>
        <p:nvSpPr>
          <p:cNvPr id="3" name="Content Placeholder 2"/>
          <p:cNvSpPr>
            <a:spLocks noGrp="1"/>
          </p:cNvSpPr>
          <p:nvPr>
            <p:ph sz="quarter" idx="13"/>
          </p:nvPr>
        </p:nvSpPr>
        <p:spPr>
          <a:xfrm>
            <a:off x="0" y="1219200"/>
            <a:ext cx="12192000" cy="5638800"/>
          </a:xfrm>
        </p:spPr>
        <p:txBody>
          <a:bodyPr>
            <a:noAutofit/>
          </a:bodyPr>
          <a:lstStyle/>
          <a:p>
            <a:pPr marL="45720" indent="0">
              <a:buClr>
                <a:srgbClr val="A379BB">
                  <a:lumMod val="75000"/>
                </a:srgbClr>
              </a:buClr>
              <a:buNone/>
              <a:defRPr/>
            </a:pPr>
            <a:r>
              <a:rPr lang="en-US" sz="8800" dirty="0">
                <a:solidFill>
                  <a:prstClr val="black">
                    <a:lumMod val="75000"/>
                    <a:lumOff val="25000"/>
                  </a:prstClr>
                </a:solidFill>
                <a:latin typeface="Trebuchet MS"/>
              </a:rPr>
              <a:t>He who guards his mouth and his tongue keeps himself from troubles. </a:t>
            </a:r>
          </a:p>
        </p:txBody>
      </p:sp>
    </p:spTree>
    <p:extLst>
      <p:ext uri="{BB962C8B-B14F-4D97-AF65-F5344CB8AC3E}">
        <p14:creationId xmlns:p14="http://schemas.microsoft.com/office/powerpoint/2010/main" val="256150712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12192000" cy="6858000"/>
          </a:xfrm>
        </p:spPr>
        <p:txBody>
          <a:bodyPr>
            <a:noAutofit/>
          </a:bodyPr>
          <a:lstStyle/>
          <a:p>
            <a:pPr marL="45720" indent="0">
              <a:buClr>
                <a:srgbClr val="A379BB">
                  <a:lumMod val="75000"/>
                </a:srgbClr>
              </a:buClr>
              <a:buNone/>
              <a:defRPr/>
            </a:pPr>
            <a:r>
              <a:rPr lang="en-US" sz="6000" dirty="0">
                <a:solidFill>
                  <a:srgbClr val="000000"/>
                </a:solidFill>
                <a:effectLst>
                  <a:outerShdw blurRad="38100" dist="38100" dir="2700000" algn="tl">
                    <a:srgbClr val="000000">
                      <a:alpha val="43137"/>
                    </a:srgbClr>
                  </a:outerShdw>
                </a:effectLst>
                <a:latin typeface="Calibri" panose="020F0502020204030204" pitchFamily="34" charset="0"/>
              </a:rPr>
              <a:t>A sharp tongue is a weapon, no less as effective as a pointed spear or a sword honed to a razor's edge. A sharp tongue has no place among the fruit of the Spirit (Galatians 5:22-23). It does not express love, spread joy or promote peace. </a:t>
            </a:r>
          </a:p>
        </p:txBody>
      </p:sp>
    </p:spTree>
    <p:extLst>
      <p:ext uri="{BB962C8B-B14F-4D97-AF65-F5344CB8AC3E}">
        <p14:creationId xmlns:p14="http://schemas.microsoft.com/office/powerpoint/2010/main" val="287248152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12192000" cy="6858000"/>
          </a:xfrm>
        </p:spPr>
        <p:txBody>
          <a:bodyPr>
            <a:noAutofit/>
          </a:bodyPr>
          <a:lstStyle/>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r>
              <a:rPr lang="en-US" sz="6000" dirty="0">
                <a:solidFill>
                  <a:srgbClr val="000000"/>
                </a:solidFill>
                <a:effectLst>
                  <a:outerShdw blurRad="38100" dist="38100" dir="2700000" algn="tl">
                    <a:srgbClr val="000000">
                      <a:alpha val="43137"/>
                    </a:srgbClr>
                  </a:outerShdw>
                </a:effectLst>
                <a:latin typeface="Calibri" panose="020F0502020204030204" pitchFamily="34" charset="0"/>
              </a:rPr>
              <a:t>It shows no patience, kindness or goodness in its words. </a:t>
            </a:r>
            <a:r>
              <a:rPr kumimoji="0" lang="en-US" sz="60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mn-cs"/>
              </a:rPr>
              <a:t>It betrays faithfulness and gentleness, and most of all, it shows no measure of self-control. My sharp tongue has been a contradiction to the convictions I have expressed nearly all my life. </a:t>
            </a:r>
          </a:p>
          <a:p>
            <a:pPr marL="45720" marR="0" lvl="0" indent="0" algn="l" defTabSz="914400" rtl="0" eaLnBrk="1" fontAlgn="auto" latinLnBrk="0" hangingPunct="1">
              <a:lnSpc>
                <a:spcPct val="100000"/>
              </a:lnSpc>
              <a:spcBef>
                <a:spcPct val="20000"/>
              </a:spcBef>
              <a:spcAft>
                <a:spcPts val="300"/>
              </a:spcAft>
              <a:buClr>
                <a:srgbClr val="A379BB">
                  <a:lumMod val="75000"/>
                </a:srgbClr>
              </a:buClr>
              <a:buSzPct val="130000"/>
              <a:buFont typeface="Georgia" pitchFamily="18" charset="0"/>
              <a:buNone/>
              <a:tabLst/>
              <a:defRPr/>
            </a:pPr>
            <a:endParaRPr kumimoji="0" lang="en-US" sz="60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83976924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12192000" cy="6858000"/>
          </a:xfrm>
        </p:spPr>
        <p:txBody>
          <a:bodyPr>
            <a:noAutofit/>
          </a:bodyPr>
          <a:lstStyle/>
          <a:p>
            <a:pPr marL="45720" indent="0">
              <a:buClr>
                <a:srgbClr val="A379BB">
                  <a:lumMod val="75000"/>
                </a:srgbClr>
              </a:buClr>
              <a:buNone/>
              <a:defRPr/>
            </a:pPr>
            <a:r>
              <a:rPr kumimoji="0" lang="en-US" sz="60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mn-cs"/>
              </a:rPr>
              <a:t>I never saw it until I had to come face to face with the jabs, slices, and pricks of other sharp tongues, and to feel the fires they started within me. </a:t>
            </a:r>
            <a:endParaRPr lang="en-US" sz="6000" dirty="0">
              <a:solidFill>
                <a:srgbClr val="000000"/>
              </a:solidFill>
              <a:effectLst>
                <a:outerShdw blurRad="38100" dist="38100" dir="2700000" algn="tl">
                  <a:srgbClr val="000000">
                    <a:alpha val="43137"/>
                  </a:srgbClr>
                </a:outerShdw>
              </a:effectLst>
              <a:latin typeface="Helvetica Neue"/>
            </a:endParaRPr>
          </a:p>
        </p:txBody>
      </p:sp>
    </p:spTree>
    <p:extLst>
      <p:ext uri="{BB962C8B-B14F-4D97-AF65-F5344CB8AC3E}">
        <p14:creationId xmlns:p14="http://schemas.microsoft.com/office/powerpoint/2010/main" val="237992977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12192000" cy="6858000"/>
          </a:xfrm>
        </p:spPr>
        <p:txBody>
          <a:bodyPr>
            <a:noAutofit/>
          </a:bodyPr>
          <a:lstStyle/>
          <a:p>
            <a:pPr marL="45720" indent="0">
              <a:buClr>
                <a:srgbClr val="A379BB">
                  <a:lumMod val="75000"/>
                </a:srgbClr>
              </a:buClr>
              <a:buNone/>
              <a:defRPr/>
            </a:pPr>
            <a:r>
              <a:rPr kumimoji="0" lang="en-US" sz="60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mn-cs"/>
              </a:rPr>
              <a:t>I would beg the Father for understanding, of why such communication should exist and why I should receive it with such bitterness—until I finally saw, as David did, that I am the guilty one.</a:t>
            </a:r>
            <a:endParaRPr lang="en-US" sz="6000" dirty="0">
              <a:solidFill>
                <a:srgbClr val="000000"/>
              </a:solidFill>
              <a:effectLst>
                <a:outerShdw blurRad="38100" dist="38100" dir="2700000" algn="tl">
                  <a:srgbClr val="000000">
                    <a:alpha val="43137"/>
                  </a:srgbClr>
                </a:outerShdw>
              </a:effectLst>
              <a:latin typeface="Helvetica Neue"/>
            </a:endParaRPr>
          </a:p>
        </p:txBody>
      </p:sp>
    </p:spTree>
    <p:extLst>
      <p:ext uri="{BB962C8B-B14F-4D97-AF65-F5344CB8AC3E}">
        <p14:creationId xmlns:p14="http://schemas.microsoft.com/office/powerpoint/2010/main" val="8967607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kumimoji="0" lang="en-US" sz="88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Psalm 103:9-11 (KJV)</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371600"/>
            <a:ext cx="12192000" cy="5486400"/>
          </a:xfrm>
        </p:spPr>
        <p:txBody>
          <a:bodyPr>
            <a:noAutofit/>
          </a:bodyPr>
          <a:lstStyle/>
          <a:p>
            <a:pPr marL="0" marR="0" indent="0">
              <a:lnSpc>
                <a:spcPct val="107000"/>
              </a:lnSpc>
              <a:spcBef>
                <a:spcPts val="0"/>
              </a:spcBef>
              <a:spcAft>
                <a:spcPts val="0"/>
              </a:spcAft>
              <a:buNone/>
            </a:pPr>
            <a:r>
              <a:rPr lang="en-US" sz="6000" b="1" u="sng" dirty="0">
                <a:solidFill>
                  <a:srgbClr val="0563C1"/>
                </a:solidFill>
                <a:effectLst/>
                <a:ea typeface="Calibri" panose="020F0502020204030204" pitchFamily="34" charset="0"/>
                <a:cs typeface="Times New Roman" panose="02020603050405020304" pitchFamily="18" charset="0"/>
                <a:hlinkClick r:id="rId2"/>
              </a:rPr>
              <a:t>9</a:t>
            </a:r>
            <a:r>
              <a:rPr lang="en-US" sz="6000" dirty="0">
                <a:effectLst/>
                <a:ea typeface="Calibri" panose="020F0502020204030204" pitchFamily="34" charset="0"/>
                <a:cs typeface="Times New Roman" panose="02020603050405020304" pitchFamily="18" charset="0"/>
              </a:rPr>
              <a:t> He will not always chide: neither will he keep </a:t>
            </a:r>
            <a:r>
              <a:rPr lang="en-US" sz="6000" i="1" dirty="0">
                <a:effectLst/>
                <a:ea typeface="Calibri" panose="020F0502020204030204" pitchFamily="34" charset="0"/>
                <a:cs typeface="Times New Roman" panose="02020603050405020304" pitchFamily="18" charset="0"/>
              </a:rPr>
              <a:t>his anger</a:t>
            </a:r>
            <a:r>
              <a:rPr lang="en-US" sz="6000" dirty="0">
                <a:effectLst/>
                <a:ea typeface="Calibri" panose="020F0502020204030204" pitchFamily="34" charset="0"/>
                <a:cs typeface="Times New Roman" panose="02020603050405020304" pitchFamily="18" charset="0"/>
              </a:rPr>
              <a:t> for ever. </a:t>
            </a:r>
            <a:br>
              <a:rPr lang="en-US" sz="6000" dirty="0">
                <a:effectLst/>
                <a:ea typeface="Calibri" panose="020F0502020204030204" pitchFamily="34" charset="0"/>
                <a:cs typeface="Times New Roman" panose="02020603050405020304" pitchFamily="18" charset="0"/>
              </a:rPr>
            </a:br>
            <a:r>
              <a:rPr lang="en-US" sz="6000" b="1" u="sng" dirty="0">
                <a:solidFill>
                  <a:srgbClr val="0563C1"/>
                </a:solidFill>
                <a:effectLst/>
                <a:ea typeface="Calibri" panose="020F0502020204030204" pitchFamily="34" charset="0"/>
                <a:cs typeface="Times New Roman" panose="02020603050405020304" pitchFamily="18" charset="0"/>
                <a:hlinkClick r:id="rId3"/>
              </a:rPr>
              <a:t>10</a:t>
            </a:r>
            <a:r>
              <a:rPr lang="en-US" sz="6000" dirty="0">
                <a:effectLst/>
                <a:ea typeface="Calibri" panose="020F0502020204030204" pitchFamily="34" charset="0"/>
                <a:cs typeface="Times New Roman" panose="02020603050405020304" pitchFamily="18" charset="0"/>
              </a:rPr>
              <a:t> He hath not dealt with us after our sins; nor rewarded us according to our iniquities.</a:t>
            </a:r>
          </a:p>
        </p:txBody>
      </p:sp>
    </p:spTree>
    <p:extLst>
      <p:ext uri="{BB962C8B-B14F-4D97-AF65-F5344CB8AC3E}">
        <p14:creationId xmlns:p14="http://schemas.microsoft.com/office/powerpoint/2010/main" val="185058210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kumimoji="0" lang="en-US" sz="88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Psalm 103:9-11 (KJV)</a:t>
            </a:r>
            <a:endParaRPr lang="en-US" sz="72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371600"/>
            <a:ext cx="12192000" cy="5486400"/>
          </a:xfrm>
        </p:spPr>
        <p:txBody>
          <a:bodyPr>
            <a:noAutofit/>
          </a:bodyPr>
          <a:lstStyle/>
          <a:p>
            <a:pPr marL="0" marR="0" lvl="0" indent="0" algn="l" defTabSz="914400" rtl="0" eaLnBrk="1" fontAlgn="auto" latinLnBrk="0" hangingPunct="1">
              <a:lnSpc>
                <a:spcPct val="107000"/>
              </a:lnSpc>
              <a:spcBef>
                <a:spcPts val="0"/>
              </a:spcBef>
              <a:spcAft>
                <a:spcPts val="0"/>
              </a:spcAft>
              <a:buClr>
                <a:srgbClr val="A379BB">
                  <a:lumMod val="75000"/>
                </a:srgbClr>
              </a:buClr>
              <a:buSzPct val="130000"/>
              <a:buFont typeface="Georgia" pitchFamily="18" charset="0"/>
              <a:buNone/>
              <a:tabLst/>
              <a:defRPr/>
            </a:pPr>
            <a:r>
              <a:rPr kumimoji="0" lang="en-US" sz="6000" b="1" i="0" u="sng" strike="noStrike" kern="1200" cap="none" spc="0" normalizeH="0" baseline="0" noProof="0" dirty="0">
                <a:ln>
                  <a:noFill/>
                </a:ln>
                <a:solidFill>
                  <a:srgbClr val="0563C1"/>
                </a:solidFill>
                <a:effectLst/>
                <a:uLnTx/>
                <a:uFillTx/>
                <a:latin typeface="Trebuchet MS"/>
                <a:ea typeface="Calibri" panose="020F0502020204030204" pitchFamily="34" charset="0"/>
                <a:cs typeface="Times New Roman" panose="02020603050405020304" pitchFamily="18" charset="0"/>
                <a:hlinkClick r:id="rId2"/>
              </a:rPr>
              <a:t>11</a:t>
            </a:r>
            <a:r>
              <a:rPr kumimoji="0" lang="en-US" sz="6000" b="0" i="0" u="none" strike="noStrike" kern="1200" cap="none" spc="0" normalizeH="0" baseline="0" noProof="0" dirty="0">
                <a:ln>
                  <a:noFill/>
                </a:ln>
                <a:solidFill>
                  <a:prstClr val="black">
                    <a:lumMod val="75000"/>
                    <a:lumOff val="25000"/>
                  </a:prstClr>
                </a:solidFill>
                <a:effectLst/>
                <a:uLnTx/>
                <a:uFillTx/>
                <a:latin typeface="Trebuchet MS"/>
                <a:ea typeface="Calibri" panose="020F0502020204030204" pitchFamily="34" charset="0"/>
                <a:cs typeface="Times New Roman" panose="02020603050405020304" pitchFamily="18" charset="0"/>
              </a:rPr>
              <a:t> For as the heaven is high above the earth, </a:t>
            </a:r>
            <a:r>
              <a:rPr kumimoji="0" lang="en-US" sz="6000" b="0" i="1" u="none" strike="noStrike" kern="1200" cap="none" spc="0" normalizeH="0" baseline="0" noProof="0" dirty="0">
                <a:ln>
                  <a:noFill/>
                </a:ln>
                <a:solidFill>
                  <a:prstClr val="black">
                    <a:lumMod val="75000"/>
                    <a:lumOff val="25000"/>
                  </a:prstClr>
                </a:solidFill>
                <a:effectLst/>
                <a:uLnTx/>
                <a:uFillTx/>
                <a:latin typeface="Trebuchet MS"/>
                <a:ea typeface="Calibri" panose="020F0502020204030204" pitchFamily="34" charset="0"/>
                <a:cs typeface="Times New Roman" panose="02020603050405020304" pitchFamily="18" charset="0"/>
              </a:rPr>
              <a:t>so</a:t>
            </a:r>
            <a:r>
              <a:rPr kumimoji="0" lang="en-US" sz="6000" b="0" i="0" u="none" strike="noStrike" kern="1200" cap="none" spc="0" normalizeH="0" baseline="0" noProof="0" dirty="0">
                <a:ln>
                  <a:noFill/>
                </a:ln>
                <a:solidFill>
                  <a:prstClr val="black">
                    <a:lumMod val="75000"/>
                    <a:lumOff val="25000"/>
                  </a:prstClr>
                </a:solidFill>
                <a:effectLst/>
                <a:uLnTx/>
                <a:uFillTx/>
                <a:latin typeface="Trebuchet MS"/>
                <a:ea typeface="Calibri" panose="020F0502020204030204" pitchFamily="34" charset="0"/>
                <a:cs typeface="Times New Roman" panose="02020603050405020304" pitchFamily="18" charset="0"/>
              </a:rPr>
              <a:t> great is his mercy toward them that fear him. </a:t>
            </a:r>
          </a:p>
        </p:txBody>
      </p:sp>
    </p:spTree>
    <p:extLst>
      <p:ext uri="{BB962C8B-B14F-4D97-AF65-F5344CB8AC3E}">
        <p14:creationId xmlns:p14="http://schemas.microsoft.com/office/powerpoint/2010/main" val="32569766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kumimoji="0" lang="en-US" sz="80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Lamentations 3:22 (KJV)</a:t>
            </a:r>
            <a:endParaRPr lang="en-US" sz="66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1371600"/>
            <a:ext cx="12192000" cy="5486400"/>
          </a:xfrm>
        </p:spPr>
        <p:txBody>
          <a:bodyPr>
            <a:noAutofit/>
          </a:bodyPr>
          <a:lstStyle/>
          <a:p>
            <a:pPr marL="45720" indent="0">
              <a:buClr>
                <a:srgbClr val="A379BB">
                  <a:lumMod val="75000"/>
                </a:srgbClr>
              </a:buClr>
              <a:buNone/>
              <a:defRPr/>
            </a:pPr>
            <a:r>
              <a:rPr lang="en-US" sz="8000" dirty="0">
                <a:solidFill>
                  <a:prstClr val="black">
                    <a:lumMod val="75000"/>
                    <a:lumOff val="25000"/>
                  </a:prstClr>
                </a:solidFill>
                <a:latin typeface="Trebuchet MS"/>
              </a:rPr>
              <a:t>It is of the LORD'S mercies that we are not consumed, because his compassions fail not.</a:t>
            </a:r>
          </a:p>
        </p:txBody>
      </p:sp>
    </p:spTree>
    <p:extLst>
      <p:ext uri="{BB962C8B-B14F-4D97-AF65-F5344CB8AC3E}">
        <p14:creationId xmlns:p14="http://schemas.microsoft.com/office/powerpoint/2010/main" val="168913338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2971800"/>
            <a:ext cx="12192000" cy="3849130"/>
          </a:xfrm>
        </p:spPr>
        <p:txBody>
          <a:bodyPr>
            <a:noAutofit/>
          </a:bodyPr>
          <a:lstStyle/>
          <a:p>
            <a:pPr>
              <a:lnSpc>
                <a:spcPct val="80000"/>
              </a:lnSpc>
              <a:buClr>
                <a:srgbClr val="C00000"/>
              </a:buClr>
              <a:buFont typeface="Wingdings" pitchFamily="2" charset="2"/>
              <a:buChar char="Ø"/>
            </a:pPr>
            <a:r>
              <a:rPr lang="en-US" sz="8000" b="1" i="1" dirty="0">
                <a:effectLst>
                  <a:outerShdw blurRad="38100" dist="38100" dir="2700000" algn="tl">
                    <a:srgbClr val="000000">
                      <a:alpha val="43137"/>
                    </a:srgbClr>
                  </a:outerShdw>
                </a:effectLst>
              </a:rPr>
              <a:t> I John 1:8 (AMP)</a:t>
            </a:r>
          </a:p>
          <a:p>
            <a:pPr>
              <a:lnSpc>
                <a:spcPct val="80000"/>
              </a:lnSpc>
              <a:buClr>
                <a:srgbClr val="C00000"/>
              </a:buClr>
              <a:buFont typeface="Wingdings" pitchFamily="2" charset="2"/>
              <a:buChar char="Ø"/>
            </a:pPr>
            <a:r>
              <a:rPr lang="en-US" sz="8000" b="1" i="1" dirty="0">
                <a:effectLst>
                  <a:outerShdw blurRad="38100" dist="38100" dir="2700000" algn="tl">
                    <a:srgbClr val="000000">
                      <a:alpha val="43137"/>
                    </a:srgbClr>
                  </a:outerShdw>
                </a:effectLst>
              </a:rPr>
              <a:t> James 2:10 (AMP)</a:t>
            </a:r>
          </a:p>
        </p:txBody>
      </p:sp>
      <p:sp>
        <p:nvSpPr>
          <p:cNvPr id="4" name="Title 3"/>
          <p:cNvSpPr>
            <a:spLocks noGrp="1"/>
          </p:cNvSpPr>
          <p:nvPr>
            <p:ph type="title"/>
          </p:nvPr>
        </p:nvSpPr>
        <p:spPr>
          <a:xfrm>
            <a:off x="0" y="0"/>
            <a:ext cx="12192000" cy="2590800"/>
          </a:xfrm>
        </p:spPr>
        <p:txBody>
          <a:bodyPr/>
          <a:lstStyle/>
          <a:p>
            <a:pPr marL="0" indent="0" algn="l">
              <a:buNone/>
            </a:pPr>
            <a:r>
              <a:rPr lang="en-US" sz="80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Point #1:  We all Stumble in Many Ways</a:t>
            </a:r>
          </a:p>
        </p:txBody>
      </p:sp>
    </p:spTree>
    <p:extLst>
      <p:ext uri="{BB962C8B-B14F-4D97-AF65-F5344CB8AC3E}">
        <p14:creationId xmlns:p14="http://schemas.microsoft.com/office/powerpoint/2010/main" val="13943434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ee the source image">
            <a:extLst>
              <a:ext uri="{FF2B5EF4-FFF2-40B4-BE49-F238E27FC236}">
                <a16:creationId xmlns:a16="http://schemas.microsoft.com/office/drawing/2014/main" id="{3C33D127-1832-E655-0B0E-7AA64F4F0F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4033" name="Rectangle 2"/>
          <p:cNvSpPr>
            <a:spLocks noGrp="1"/>
          </p:cNvSpPr>
          <p:nvPr>
            <p:ph type="title" idx="4294967295"/>
          </p:nvPr>
        </p:nvSpPr>
        <p:spPr bwMode="auto">
          <a:xfrm>
            <a:off x="2819400" y="0"/>
            <a:ext cx="9220200" cy="6781800"/>
          </a:xfrm>
          <a:noFill/>
        </p:spPr>
        <p:txBody>
          <a:bodyPr vert="horz" wrap="square" lIns="91440" tIns="45720" rIns="91440" bIns="45720" numCol="1" rtlCol="0" anchor="t" anchorCtr="0" compatLnSpc="1">
            <a:prstTxWarp prst="textNoShape">
              <a:avLst/>
            </a:prstTxWarp>
            <a:noAutofit/>
          </a:bodyPr>
          <a:lstStyle/>
          <a:p>
            <a:pPr marL="0" indent="0" algn="ctr">
              <a:buNone/>
            </a:pPr>
            <a:r>
              <a:rPr kumimoji="0" lang="en-US" sz="6500" b="1" i="1" u="none" strike="noStrike" kern="1200" cap="none" spc="0" normalizeH="0" baseline="0" noProof="0" dirty="0">
                <a:ln>
                  <a:noFill/>
                </a:ln>
                <a:solidFill>
                  <a:srgbClr val="0070C0"/>
                </a:solidFill>
                <a:effectLst/>
                <a:uLnTx/>
                <a:uFillTx/>
                <a:latin typeface="Bahnschrift" panose="020B0502040204020203" pitchFamily="34" charset="0"/>
                <a:ea typeface="+mj-ea"/>
                <a:cs typeface="+mj-cs"/>
              </a:rPr>
              <a:t> …that Christ died for our sins according to the scriptures;</a:t>
            </a:r>
            <a:br>
              <a:rPr kumimoji="0" lang="en-US" sz="6500" b="1" i="1" u="none" strike="noStrike" kern="1200" cap="none" spc="0" normalizeH="0" baseline="0" noProof="0" dirty="0">
                <a:ln>
                  <a:noFill/>
                </a:ln>
                <a:solidFill>
                  <a:srgbClr val="0070C0"/>
                </a:solidFill>
                <a:effectLst/>
                <a:uLnTx/>
                <a:uFillTx/>
                <a:latin typeface="Bahnschrift" panose="020B0502040204020203" pitchFamily="34" charset="0"/>
                <a:ea typeface="+mj-ea"/>
                <a:cs typeface="+mj-cs"/>
              </a:rPr>
            </a:br>
            <a:r>
              <a:rPr kumimoji="0" lang="en-US" sz="6500" b="1" i="1" u="none" strike="noStrike" kern="1200" cap="none" spc="0" normalizeH="0" baseline="0" noProof="0" dirty="0">
                <a:ln>
                  <a:noFill/>
                </a:ln>
                <a:solidFill>
                  <a:srgbClr val="0070C0"/>
                </a:solidFill>
                <a:effectLst/>
                <a:uLnTx/>
                <a:uFillTx/>
                <a:latin typeface="Bahnschrift" panose="020B0502040204020203" pitchFamily="34" charset="0"/>
                <a:ea typeface="+mj-ea"/>
                <a:cs typeface="+mj-cs"/>
              </a:rPr>
              <a:t>And that he was buried, and that he rose again the third day according to the scriptures:</a:t>
            </a:r>
            <a:endParaRPr lang="en-US" sz="6500" i="1" dirty="0">
              <a:solidFill>
                <a:srgbClr val="0070C0"/>
              </a:solidFill>
              <a:effectLst/>
              <a:latin typeface="Brush Script MT" pitchFamily="66" charset="0"/>
            </a:endParaRPr>
          </a:p>
        </p:txBody>
      </p:sp>
    </p:spTree>
    <p:extLst>
      <p:ext uri="{BB962C8B-B14F-4D97-AF65-F5344CB8AC3E}">
        <p14:creationId xmlns:p14="http://schemas.microsoft.com/office/powerpoint/2010/main" val="140126770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p:cNvSpPr>
          <p:nvPr>
            <p:ph type="title" idx="4294967295"/>
          </p:nvPr>
        </p:nvSpPr>
        <p:spPr bwMode="auto">
          <a:xfrm>
            <a:off x="0" y="152400"/>
            <a:ext cx="12191999" cy="1143000"/>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8800" i="1" dirty="0">
                <a:solidFill>
                  <a:srgbClr val="C00000"/>
                </a:solidFill>
                <a:effectLst>
                  <a:outerShdw blurRad="38100" dist="38100" dir="2700000" algn="tl">
                    <a:srgbClr val="000000">
                      <a:alpha val="43137"/>
                    </a:srgbClr>
                  </a:outerShdw>
                </a:effectLst>
              </a:rPr>
              <a:t>Hear: Romans 10:17</a:t>
            </a:r>
          </a:p>
        </p:txBody>
      </p:sp>
      <p:sp>
        <p:nvSpPr>
          <p:cNvPr id="52226" name="Rectangle 3"/>
          <p:cNvSpPr>
            <a:spLocks noGrp="1"/>
          </p:cNvSpPr>
          <p:nvPr>
            <p:ph type="body" idx="4294967295"/>
          </p:nvPr>
        </p:nvSpPr>
        <p:spPr>
          <a:xfrm>
            <a:off x="-1" y="1295400"/>
            <a:ext cx="12191999" cy="5562600"/>
          </a:xfrm>
        </p:spPr>
        <p:txBody>
          <a:bodyPr>
            <a:normAutofit lnSpcReduction="10000"/>
          </a:bodyPr>
          <a:lstStyle/>
          <a:p>
            <a:pPr marL="0" indent="0">
              <a:buNone/>
            </a:pPr>
            <a:r>
              <a:rPr lang="en-US" sz="9600" i="1" dirty="0">
                <a:effectLst>
                  <a:outerShdw blurRad="38100" dist="38100" dir="2700000" algn="tl">
                    <a:srgbClr val="000000">
                      <a:alpha val="43137"/>
                    </a:srgbClr>
                  </a:outerShdw>
                </a:effectLst>
              </a:rPr>
              <a:t>So then faith cometh by hearing, and hearing by the word of God.</a:t>
            </a:r>
          </a:p>
        </p:txBody>
      </p:sp>
      <p:pic>
        <p:nvPicPr>
          <p:cNvPr id="52227" name="Picture 4" descr="MP900443601[1]"/>
          <p:cNvPicPr>
            <a:picLocks noChangeAspect="1" noChangeArrowheads="1"/>
          </p:cNvPicPr>
          <p:nvPr/>
        </p:nvPicPr>
        <p:blipFill>
          <a:blip r:embed="rId3"/>
          <a:srcRect/>
          <a:stretch>
            <a:fillRect/>
          </a:stretch>
        </p:blipFill>
        <p:spPr bwMode="auto">
          <a:xfrm>
            <a:off x="10028585" y="5405718"/>
            <a:ext cx="2176862" cy="1447800"/>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0422342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p:cNvSpPr>
          <p:nvPr>
            <p:ph type="title" idx="4294967295"/>
          </p:nvPr>
        </p:nvSpPr>
        <p:spPr bwMode="auto">
          <a:xfrm>
            <a:off x="0" y="0"/>
            <a:ext cx="12192000" cy="1140546"/>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7000" i="1" dirty="0">
                <a:solidFill>
                  <a:srgbClr val="C00000"/>
                </a:solidFill>
                <a:effectLst>
                  <a:outerShdw blurRad="38100" dist="38100" dir="2700000" algn="tl">
                    <a:srgbClr val="000000">
                      <a:alpha val="43137"/>
                    </a:srgbClr>
                  </a:outerShdw>
                </a:effectLst>
              </a:rPr>
              <a:t>Believe: Hebrews 11:6</a:t>
            </a:r>
          </a:p>
        </p:txBody>
      </p:sp>
      <p:sp>
        <p:nvSpPr>
          <p:cNvPr id="53250" name="Rectangle 3"/>
          <p:cNvSpPr>
            <a:spLocks noGrp="1"/>
          </p:cNvSpPr>
          <p:nvPr>
            <p:ph type="body" idx="4294967295"/>
          </p:nvPr>
        </p:nvSpPr>
        <p:spPr>
          <a:xfrm>
            <a:off x="0" y="990600"/>
            <a:ext cx="12192000" cy="5867400"/>
          </a:xfrm>
        </p:spPr>
        <p:txBody>
          <a:bodyPr>
            <a:noAutofit/>
          </a:bodyPr>
          <a:lstStyle/>
          <a:p>
            <a:pPr marL="0" indent="0">
              <a:lnSpc>
                <a:spcPct val="90000"/>
              </a:lnSpc>
              <a:buNone/>
            </a:pPr>
            <a:r>
              <a:rPr lang="en-US" sz="7000" i="1" dirty="0">
                <a:effectLst>
                  <a:outerShdw blurRad="38100" dist="38100" dir="2700000" algn="tl">
                    <a:srgbClr val="000000">
                      <a:alpha val="43137"/>
                    </a:srgbClr>
                  </a:outerShdw>
                </a:effectLst>
              </a:rPr>
              <a:t>But without faith it is impossible to please him: for he that cometh to God must believe that he is, and that he is a rewarder of them that diligently seek him.</a:t>
            </a:r>
          </a:p>
        </p:txBody>
      </p:sp>
      <p:pic>
        <p:nvPicPr>
          <p:cNvPr id="53251" name="Picture 4" descr="MP900443601[1]"/>
          <p:cNvPicPr>
            <a:picLocks noChangeAspect="1" noChangeArrowheads="1"/>
          </p:cNvPicPr>
          <p:nvPr/>
        </p:nvPicPr>
        <p:blipFill>
          <a:blip r:embed="rId3"/>
          <a:srcRect/>
          <a:stretch>
            <a:fillRect/>
          </a:stretch>
        </p:blipFill>
        <p:spPr bwMode="auto">
          <a:xfrm>
            <a:off x="9806823" y="13854"/>
            <a:ext cx="2385178" cy="1586346"/>
          </a:xfrm>
          <a:prstGeom prst="rect">
            <a:avLst/>
          </a:prstGeom>
          <a:noFill/>
          <a:ln w="9525">
            <a:noFill/>
            <a:miter lim="800000"/>
            <a:headEnd/>
            <a:tailEnd/>
          </a:ln>
        </p:spPr>
      </p:pic>
    </p:spTree>
    <p:extLst>
      <p:ext uri="{BB962C8B-B14F-4D97-AF65-F5344CB8AC3E}">
        <p14:creationId xmlns:p14="http://schemas.microsoft.com/office/powerpoint/2010/main" val="37710544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p:cNvSpPr>
          <p:nvPr>
            <p:ph type="title" idx="4294967295"/>
          </p:nvPr>
        </p:nvSpPr>
        <p:spPr bwMode="auto">
          <a:xfrm>
            <a:off x="0" y="6927"/>
            <a:ext cx="12192000" cy="983673"/>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8800" i="1" dirty="0">
                <a:solidFill>
                  <a:srgbClr val="C00000"/>
                </a:solidFill>
                <a:effectLst>
                  <a:outerShdw blurRad="38100" dist="38100" dir="2700000" algn="tl">
                    <a:srgbClr val="000000">
                      <a:alpha val="43137"/>
                    </a:srgbClr>
                  </a:outerShdw>
                </a:effectLst>
              </a:rPr>
              <a:t>Repent: Luke 13:3</a:t>
            </a:r>
          </a:p>
        </p:txBody>
      </p:sp>
      <p:sp>
        <p:nvSpPr>
          <p:cNvPr id="54274" name="Rectangle 3"/>
          <p:cNvSpPr>
            <a:spLocks noGrp="1"/>
          </p:cNvSpPr>
          <p:nvPr>
            <p:ph type="body" idx="4294967295"/>
          </p:nvPr>
        </p:nvSpPr>
        <p:spPr>
          <a:xfrm>
            <a:off x="0" y="1447800"/>
            <a:ext cx="12268200" cy="5403272"/>
          </a:xfrm>
        </p:spPr>
        <p:txBody>
          <a:bodyPr>
            <a:normAutofit lnSpcReduction="10000"/>
          </a:bodyPr>
          <a:lstStyle/>
          <a:p>
            <a:pPr marL="0" indent="0">
              <a:buNone/>
            </a:pPr>
            <a:r>
              <a:rPr lang="en-US" sz="9600" i="1" dirty="0">
                <a:effectLst>
                  <a:outerShdw blurRad="38100" dist="38100" dir="2700000" algn="tl">
                    <a:srgbClr val="000000">
                      <a:alpha val="43137"/>
                    </a:srgbClr>
                  </a:outerShdw>
                </a:effectLst>
              </a:rPr>
              <a:t>I tell you, Nay: but, except ye repent, ye shall all likewise perish.</a:t>
            </a:r>
            <a:r>
              <a:rPr lang="en-US" sz="9600" i="1" dirty="0">
                <a:solidFill>
                  <a:srgbClr val="3333CC"/>
                </a:solidFill>
                <a:effectLst>
                  <a:outerShdw blurRad="38100" dist="38100" dir="2700000" algn="tl">
                    <a:srgbClr val="000000">
                      <a:alpha val="43137"/>
                    </a:srgbClr>
                  </a:outerShdw>
                </a:effectLst>
              </a:rPr>
              <a:t> </a:t>
            </a:r>
          </a:p>
        </p:txBody>
      </p:sp>
      <p:pic>
        <p:nvPicPr>
          <p:cNvPr id="54275" name="Picture 4" descr="MP900443601[1]"/>
          <p:cNvPicPr>
            <a:picLocks noChangeAspect="1" noChangeArrowheads="1"/>
          </p:cNvPicPr>
          <p:nvPr/>
        </p:nvPicPr>
        <p:blipFill>
          <a:blip r:embed="rId3"/>
          <a:srcRect/>
          <a:stretch>
            <a:fillRect/>
          </a:stretch>
        </p:blipFill>
        <p:spPr bwMode="auto">
          <a:xfrm>
            <a:off x="9671421" y="5181601"/>
            <a:ext cx="2520580" cy="1676400"/>
          </a:xfrm>
          <a:prstGeom prst="rect">
            <a:avLst/>
          </a:prstGeom>
          <a:noFill/>
          <a:ln w="9525">
            <a:noFill/>
            <a:miter lim="800000"/>
            <a:headEnd/>
            <a:tailEnd/>
          </a:ln>
        </p:spPr>
      </p:pic>
    </p:spTree>
    <p:extLst>
      <p:ext uri="{BB962C8B-B14F-4D97-AF65-F5344CB8AC3E}">
        <p14:creationId xmlns:p14="http://schemas.microsoft.com/office/powerpoint/2010/main" val="629569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p:cNvSpPr>
          <p:nvPr>
            <p:ph type="title" idx="4294967295"/>
          </p:nvPr>
        </p:nvSpPr>
        <p:spPr bwMode="auto">
          <a:xfrm>
            <a:off x="0" y="0"/>
            <a:ext cx="12192000" cy="990600"/>
          </a:xfrm>
          <a:noFill/>
        </p:spPr>
        <p:txBody>
          <a:bodyPr vert="horz" wrap="square" lIns="91440" tIns="45720" rIns="91440" bIns="45720" numCol="1" rtlCol="0" anchor="t" anchorCtr="0" compatLnSpc="1">
            <a:prstTxWarp prst="textNoShape">
              <a:avLst/>
            </a:prstTxWarp>
            <a:normAutofit/>
          </a:bodyPr>
          <a:lstStyle/>
          <a:p>
            <a:pPr marL="0" indent="0" algn="l">
              <a:buNone/>
            </a:pPr>
            <a:r>
              <a:rPr lang="en-US" sz="5500" i="1" dirty="0">
                <a:solidFill>
                  <a:srgbClr val="C00000"/>
                </a:solidFill>
                <a:effectLst>
                  <a:outerShdw blurRad="38100" dist="38100" dir="2700000" algn="tl">
                    <a:srgbClr val="000000">
                      <a:alpha val="43137"/>
                    </a:srgbClr>
                  </a:outerShdw>
                </a:effectLst>
              </a:rPr>
              <a:t>Confess: Matthew 10:32-33</a:t>
            </a:r>
          </a:p>
        </p:txBody>
      </p:sp>
      <p:sp>
        <p:nvSpPr>
          <p:cNvPr id="55298" name="Rectangle 3"/>
          <p:cNvSpPr>
            <a:spLocks noGrp="1"/>
          </p:cNvSpPr>
          <p:nvPr>
            <p:ph type="body" idx="4294967295"/>
          </p:nvPr>
        </p:nvSpPr>
        <p:spPr>
          <a:xfrm>
            <a:off x="0" y="762000"/>
            <a:ext cx="12192000" cy="6096000"/>
          </a:xfrm>
        </p:spPr>
        <p:txBody>
          <a:bodyPr>
            <a:noAutofit/>
          </a:bodyPr>
          <a:lstStyle/>
          <a:p>
            <a:pPr marL="0" indent="0">
              <a:buNone/>
            </a:pPr>
            <a:r>
              <a:rPr lang="en-US" sz="5500" b="1" i="1" dirty="0">
                <a:hlinkClick r:id="rId3"/>
              </a:rPr>
              <a:t>32</a:t>
            </a:r>
            <a:r>
              <a:rPr lang="en-US" sz="5500" b="1" i="1" dirty="0"/>
              <a:t> </a:t>
            </a:r>
            <a:r>
              <a:rPr lang="en-US" sz="5500" i="1" dirty="0">
                <a:effectLst>
                  <a:outerShdw blurRad="38100" dist="38100" dir="2700000" algn="tl">
                    <a:srgbClr val="000000">
                      <a:alpha val="43137"/>
                    </a:srgbClr>
                  </a:outerShdw>
                </a:effectLst>
              </a:rPr>
              <a:t>Whosoever therefore shall confess me before men, him will I confess also before my Father which is in heaven.</a:t>
            </a:r>
            <a:r>
              <a:rPr lang="en-US" sz="5500" b="1" i="1" dirty="0">
                <a:effectLst>
                  <a:outerShdw blurRad="38100" dist="38100" dir="2700000" algn="tl">
                    <a:srgbClr val="000000">
                      <a:alpha val="43137"/>
                    </a:srgbClr>
                  </a:outerShdw>
                </a:effectLst>
              </a:rPr>
              <a:t> </a:t>
            </a:r>
          </a:p>
          <a:p>
            <a:pPr marL="0" indent="0">
              <a:buNone/>
            </a:pPr>
            <a:r>
              <a:rPr lang="en-US" sz="5500" b="1" i="1" dirty="0">
                <a:hlinkClick r:id="rId4"/>
              </a:rPr>
              <a:t>33</a:t>
            </a:r>
            <a:r>
              <a:rPr lang="en-US" sz="5500" b="1" i="1" dirty="0"/>
              <a:t> </a:t>
            </a:r>
            <a:r>
              <a:rPr lang="en-US" sz="5500" i="1" dirty="0">
                <a:effectLst>
                  <a:outerShdw blurRad="38100" dist="38100" dir="2700000" algn="tl">
                    <a:srgbClr val="000000">
                      <a:alpha val="43137"/>
                    </a:srgbClr>
                  </a:outerShdw>
                </a:effectLst>
              </a:rPr>
              <a:t>But whosoever shall deny me before men, him will I also deny before my Father which is in heaven. </a:t>
            </a:r>
          </a:p>
        </p:txBody>
      </p:sp>
      <p:pic>
        <p:nvPicPr>
          <p:cNvPr id="55299" name="Picture 4" descr="MP900443601[1]"/>
          <p:cNvPicPr>
            <a:picLocks noChangeAspect="1" noChangeArrowheads="1"/>
          </p:cNvPicPr>
          <p:nvPr/>
        </p:nvPicPr>
        <p:blipFill>
          <a:blip r:embed="rId5"/>
          <a:srcRect/>
          <a:stretch>
            <a:fillRect/>
          </a:stretch>
        </p:blipFill>
        <p:spPr bwMode="auto">
          <a:xfrm>
            <a:off x="10896600" y="-1"/>
            <a:ext cx="1295400" cy="862101"/>
          </a:xfrm>
          <a:prstGeom prst="rect">
            <a:avLst/>
          </a:prstGeom>
          <a:noFill/>
          <a:ln w="9525">
            <a:noFill/>
            <a:miter lim="800000"/>
            <a:headEnd/>
            <a:tailEnd/>
          </a:ln>
        </p:spPr>
      </p:pic>
    </p:spTree>
    <p:extLst>
      <p:ext uri="{BB962C8B-B14F-4D97-AF65-F5344CB8AC3E}">
        <p14:creationId xmlns:p14="http://schemas.microsoft.com/office/powerpoint/2010/main" val="41119017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p:cNvSpPr>
          <p:nvPr>
            <p:ph type="title" idx="4294967295"/>
          </p:nvPr>
        </p:nvSpPr>
        <p:spPr bwMode="auto">
          <a:xfrm>
            <a:off x="1" y="0"/>
            <a:ext cx="12223028" cy="1371600"/>
          </a:xfrm>
          <a:noFill/>
        </p:spPr>
        <p:txBody>
          <a:bodyPr vert="horz" wrap="square" lIns="91440" tIns="45720" rIns="91440" bIns="45720" numCol="1" rtlCol="0" anchor="t" anchorCtr="0" compatLnSpc="1">
            <a:prstTxWarp prst="textNoShape">
              <a:avLst/>
            </a:prstTxWarp>
            <a:noAutofit/>
          </a:bodyPr>
          <a:lstStyle/>
          <a:p>
            <a:pPr marL="0" indent="0" algn="l">
              <a:buNone/>
            </a:pPr>
            <a:r>
              <a:rPr lang="en-US" sz="8000" i="1" dirty="0">
                <a:solidFill>
                  <a:srgbClr val="C00000"/>
                </a:solidFill>
                <a:effectLst>
                  <a:outerShdw blurRad="38100" dist="38100" dir="2700000" algn="tl">
                    <a:srgbClr val="000000">
                      <a:alpha val="43137"/>
                    </a:srgbClr>
                  </a:outerShdw>
                </a:effectLst>
              </a:rPr>
              <a:t>Baptize: Acts 22:16</a:t>
            </a:r>
          </a:p>
        </p:txBody>
      </p:sp>
      <p:sp>
        <p:nvSpPr>
          <p:cNvPr id="56322" name="Rectangle 3"/>
          <p:cNvSpPr>
            <a:spLocks noGrp="1"/>
          </p:cNvSpPr>
          <p:nvPr>
            <p:ph type="body" idx="4294967295"/>
          </p:nvPr>
        </p:nvSpPr>
        <p:spPr>
          <a:xfrm>
            <a:off x="-1" y="1524000"/>
            <a:ext cx="12191999" cy="5334000"/>
          </a:xfrm>
        </p:spPr>
        <p:txBody>
          <a:bodyPr>
            <a:normAutofit/>
          </a:bodyPr>
          <a:lstStyle/>
          <a:p>
            <a:pPr marL="0" indent="0">
              <a:buNone/>
            </a:pPr>
            <a:r>
              <a:rPr lang="en-US" sz="7200" i="1" dirty="0">
                <a:effectLst>
                  <a:outerShdw blurRad="38100" dist="38100" dir="2700000" algn="tl">
                    <a:srgbClr val="000000">
                      <a:alpha val="43137"/>
                    </a:srgbClr>
                  </a:outerShdw>
                </a:effectLst>
              </a:rPr>
              <a:t>And now why </a:t>
            </a:r>
            <a:r>
              <a:rPr lang="en-US" sz="7200" i="1" dirty="0" err="1">
                <a:effectLst>
                  <a:outerShdw blurRad="38100" dist="38100" dir="2700000" algn="tl">
                    <a:srgbClr val="000000">
                      <a:alpha val="43137"/>
                    </a:srgbClr>
                  </a:outerShdw>
                </a:effectLst>
              </a:rPr>
              <a:t>tarriest</a:t>
            </a:r>
            <a:r>
              <a:rPr lang="en-US" sz="7200" i="1" dirty="0">
                <a:effectLst>
                  <a:outerShdw blurRad="38100" dist="38100" dir="2700000" algn="tl">
                    <a:srgbClr val="000000">
                      <a:alpha val="43137"/>
                    </a:srgbClr>
                  </a:outerShdw>
                </a:effectLst>
              </a:rPr>
              <a:t> thou? arise, and be baptized, and wash away thy sins, calling on the name of the Lord.</a:t>
            </a:r>
          </a:p>
        </p:txBody>
      </p:sp>
      <p:pic>
        <p:nvPicPr>
          <p:cNvPr id="56323" name="Picture 4" descr="MP900443601[1]"/>
          <p:cNvPicPr>
            <a:picLocks noChangeAspect="1" noChangeArrowheads="1"/>
          </p:cNvPicPr>
          <p:nvPr/>
        </p:nvPicPr>
        <p:blipFill>
          <a:blip r:embed="rId3"/>
          <a:srcRect/>
          <a:stretch>
            <a:fillRect/>
          </a:stretch>
        </p:blipFill>
        <p:spPr bwMode="auto">
          <a:xfrm>
            <a:off x="9933421" y="-10413"/>
            <a:ext cx="2289608" cy="1524133"/>
          </a:xfrm>
          <a:prstGeom prst="rect">
            <a:avLst/>
          </a:prstGeom>
          <a:noFill/>
          <a:ln w="9525">
            <a:noFill/>
            <a:miter lim="800000"/>
            <a:headEnd/>
            <a:tailEnd/>
          </a:ln>
        </p:spPr>
      </p:pic>
      <p:pic>
        <p:nvPicPr>
          <p:cNvPr id="56324" name="Picture 2" descr="C:\Users\Fain\AppData\Local\Microsoft\Windows\Temporary Internet Files\Content.IE5\RW2PWPFG\MC900057792[1].wmf"/>
          <p:cNvPicPr>
            <a:picLocks noChangeAspect="1" noChangeArrowheads="1"/>
          </p:cNvPicPr>
          <p:nvPr/>
        </p:nvPicPr>
        <p:blipFill>
          <a:blip r:embed="rId4"/>
          <a:srcRect/>
          <a:stretch>
            <a:fillRect/>
          </a:stretch>
        </p:blipFill>
        <p:spPr bwMode="auto">
          <a:xfrm>
            <a:off x="9933421" y="4899025"/>
            <a:ext cx="2227262" cy="1936750"/>
          </a:xfrm>
          <a:prstGeom prst="rect">
            <a:avLst/>
          </a:prstGeom>
          <a:noFill/>
          <a:ln w="9525">
            <a:noFill/>
            <a:miter lim="800000"/>
            <a:headEnd/>
            <a:tailEnd/>
          </a:ln>
        </p:spPr>
      </p:pic>
    </p:spTree>
    <p:extLst>
      <p:ext uri="{BB962C8B-B14F-4D97-AF65-F5344CB8AC3E}">
        <p14:creationId xmlns:p14="http://schemas.microsoft.com/office/powerpoint/2010/main" val="2653560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lang="en-US" sz="8000" i="1" dirty="0">
                <a:solidFill>
                  <a:srgbClr val="A31D6A"/>
                </a:solidFill>
                <a:effectLst>
                  <a:outerShdw blurRad="38100" dist="38100" dir="2700000" algn="tl">
                    <a:srgbClr val="000000">
                      <a:alpha val="43137"/>
                    </a:srgbClr>
                  </a:outerShdw>
                </a:effectLst>
                <a:latin typeface="Trebuchet MS"/>
              </a:rPr>
              <a:t> I John 1:8 (AMP)</a:t>
            </a:r>
          </a:p>
        </p:txBody>
      </p:sp>
      <p:sp>
        <p:nvSpPr>
          <p:cNvPr id="3" name="Content Placeholder 2"/>
          <p:cNvSpPr>
            <a:spLocks noGrp="1"/>
          </p:cNvSpPr>
          <p:nvPr>
            <p:ph sz="quarter" idx="13"/>
          </p:nvPr>
        </p:nvSpPr>
        <p:spPr>
          <a:xfrm>
            <a:off x="0" y="990600"/>
            <a:ext cx="12268200" cy="5863590"/>
          </a:xfrm>
        </p:spPr>
        <p:txBody>
          <a:bodyPr>
            <a:noAutofit/>
          </a:bodyPr>
          <a:lstStyle/>
          <a:p>
            <a:pPr marL="45720" indent="0">
              <a:buClr>
                <a:srgbClr val="A379BB">
                  <a:lumMod val="75000"/>
                </a:srgbClr>
              </a:buClr>
              <a:buNone/>
              <a:defRPr/>
            </a:pPr>
            <a:r>
              <a:rPr lang="en-US" sz="6200" dirty="0">
                <a:solidFill>
                  <a:prstClr val="black">
                    <a:lumMod val="75000"/>
                    <a:lumOff val="25000"/>
                  </a:prstClr>
                </a:solidFill>
                <a:latin typeface="Trebuchet MS"/>
              </a:rPr>
              <a:t>If we say we have no sin [refusing to admit that we are sinners], we delude and lead ourselves astray, and the Truth [which the Gospel presents] is not in us [does not dwell in our hearts].</a:t>
            </a:r>
          </a:p>
        </p:txBody>
      </p:sp>
    </p:spTree>
    <p:extLst>
      <p:ext uri="{BB962C8B-B14F-4D97-AF65-F5344CB8AC3E}">
        <p14:creationId xmlns:p14="http://schemas.microsoft.com/office/powerpoint/2010/main" val="42903948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1215390"/>
          </a:xfrm>
        </p:spPr>
        <p:txBody>
          <a:bodyPr>
            <a:noAutofit/>
          </a:bodyPr>
          <a:lstStyle/>
          <a:p>
            <a:pPr marL="0" indent="0" algn="ctr">
              <a:buNone/>
            </a:pPr>
            <a:r>
              <a:rPr lang="en-US" sz="8800" i="1" dirty="0">
                <a:solidFill>
                  <a:srgbClr val="A31D6A"/>
                </a:solidFill>
                <a:effectLst>
                  <a:outerShdw blurRad="38100" dist="38100" dir="2700000" algn="tl">
                    <a:srgbClr val="000000">
                      <a:alpha val="43137"/>
                    </a:srgbClr>
                  </a:outerShdw>
                </a:effectLst>
                <a:latin typeface="Trebuchet MS"/>
              </a:rPr>
              <a:t> James 2:10 (AMP)</a:t>
            </a:r>
          </a:p>
        </p:txBody>
      </p:sp>
      <p:sp>
        <p:nvSpPr>
          <p:cNvPr id="3" name="Content Placeholder 2"/>
          <p:cNvSpPr>
            <a:spLocks noGrp="1"/>
          </p:cNvSpPr>
          <p:nvPr>
            <p:ph sz="quarter" idx="13"/>
          </p:nvPr>
        </p:nvSpPr>
        <p:spPr>
          <a:xfrm>
            <a:off x="0" y="1066800"/>
            <a:ext cx="12192000" cy="5791200"/>
          </a:xfrm>
        </p:spPr>
        <p:txBody>
          <a:bodyPr>
            <a:noAutofit/>
          </a:bodyPr>
          <a:lstStyle/>
          <a:p>
            <a:pPr marL="45720" indent="0">
              <a:buClr>
                <a:srgbClr val="A379BB">
                  <a:lumMod val="75000"/>
                </a:srgbClr>
              </a:buClr>
              <a:buNone/>
              <a:defRPr/>
            </a:pPr>
            <a:r>
              <a:rPr lang="en-US" sz="7200" dirty="0">
                <a:solidFill>
                  <a:prstClr val="black">
                    <a:lumMod val="75000"/>
                    <a:lumOff val="25000"/>
                  </a:prstClr>
                </a:solidFill>
                <a:latin typeface="Trebuchet MS"/>
              </a:rPr>
              <a:t>For whosoever keeps the Law [as a] whole but stumbles and offends in one [single instance] has become guilty of [breaking] all of it. </a:t>
            </a:r>
          </a:p>
        </p:txBody>
      </p:sp>
    </p:spTree>
    <p:extLst>
      <p:ext uri="{BB962C8B-B14F-4D97-AF65-F5344CB8AC3E}">
        <p14:creationId xmlns:p14="http://schemas.microsoft.com/office/powerpoint/2010/main" val="57892828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2743200"/>
            <a:ext cx="12192000" cy="4077730"/>
          </a:xfrm>
        </p:spPr>
        <p:txBody>
          <a:bodyPr>
            <a:noAutofit/>
          </a:bodyPr>
          <a:lstStyle/>
          <a:p>
            <a:pPr>
              <a:lnSpc>
                <a:spcPct val="80000"/>
              </a:lnSpc>
              <a:buClr>
                <a:srgbClr val="C00000"/>
              </a:buClr>
              <a:buFont typeface="Wingdings" pitchFamily="2" charset="2"/>
              <a:buChar char="Ø"/>
            </a:pPr>
            <a:r>
              <a:rPr lang="en-US" sz="7200" b="1" i="1" dirty="0">
                <a:effectLst>
                  <a:outerShdw blurRad="38100" dist="38100" dir="2700000" algn="tl">
                    <a:srgbClr val="000000">
                      <a:alpha val="43137"/>
                    </a:srgbClr>
                  </a:outerShdw>
                </a:effectLst>
              </a:rPr>
              <a:t> Numbers 20:10-11 (NIV)</a:t>
            </a:r>
          </a:p>
          <a:p>
            <a:pPr>
              <a:lnSpc>
                <a:spcPct val="80000"/>
              </a:lnSpc>
              <a:buClr>
                <a:srgbClr val="C00000"/>
              </a:buClr>
              <a:buFont typeface="Wingdings" pitchFamily="2" charset="2"/>
              <a:buChar char="Ø"/>
            </a:pPr>
            <a:r>
              <a:rPr lang="en-US" sz="7200" b="1" i="1" dirty="0">
                <a:effectLst>
                  <a:outerShdw blurRad="38100" dist="38100" dir="2700000" algn="tl">
                    <a:srgbClr val="000000">
                      <a:alpha val="43137"/>
                    </a:srgbClr>
                  </a:outerShdw>
                </a:effectLst>
              </a:rPr>
              <a:t> II Samuel 11:1-4 (NIV)</a:t>
            </a:r>
          </a:p>
          <a:p>
            <a:pPr>
              <a:lnSpc>
                <a:spcPct val="80000"/>
              </a:lnSpc>
              <a:buClr>
                <a:srgbClr val="C00000"/>
              </a:buClr>
              <a:buFont typeface="Wingdings" pitchFamily="2" charset="2"/>
              <a:buChar char="Ø"/>
            </a:pPr>
            <a:r>
              <a:rPr lang="en-US" sz="7200" b="1" i="1" dirty="0">
                <a:effectLst>
                  <a:outerShdw blurRad="38100" dist="38100" dir="2700000" algn="tl">
                    <a:srgbClr val="000000">
                      <a:alpha val="43137"/>
                    </a:srgbClr>
                  </a:outerShdw>
                </a:effectLst>
              </a:rPr>
              <a:t> Galatians 2:11-14 (KJV)</a:t>
            </a:r>
          </a:p>
        </p:txBody>
      </p:sp>
      <p:sp>
        <p:nvSpPr>
          <p:cNvPr id="4" name="Title 3"/>
          <p:cNvSpPr>
            <a:spLocks noGrp="1"/>
          </p:cNvSpPr>
          <p:nvPr>
            <p:ph type="title"/>
          </p:nvPr>
        </p:nvSpPr>
        <p:spPr>
          <a:xfrm>
            <a:off x="0" y="0"/>
            <a:ext cx="12192000" cy="2362200"/>
          </a:xfrm>
        </p:spPr>
        <p:txBody>
          <a:bodyPr/>
          <a:lstStyle/>
          <a:p>
            <a:pPr marL="0" indent="0" algn="l">
              <a:buNone/>
            </a:pPr>
            <a:r>
              <a:rPr lang="en-US" sz="7000" i="1" cap="all" dirty="0">
                <a:solidFill>
                  <a:srgbClr val="A50021"/>
                </a:solidFill>
                <a:effectLst>
                  <a:outerShdw blurRad="38100" dist="38100" dir="2700000" algn="tl">
                    <a:srgbClr val="000000">
                      <a:alpha val="43137"/>
                    </a:srgbClr>
                  </a:outerShdw>
                  <a:reflection blurRad="12700" stA="48000" endA="300" endPos="55000" dir="5400000" sy="-90000" algn="bl" rotWithShape="0"/>
                </a:effectLst>
                <a:latin typeface="Franklin Gothic Medium"/>
              </a:rPr>
              <a:t>Point #2:  “We,” Includes the Prophets and Apostles</a:t>
            </a:r>
          </a:p>
        </p:txBody>
      </p:sp>
    </p:spTree>
    <p:extLst>
      <p:ext uri="{BB962C8B-B14F-4D97-AF65-F5344CB8AC3E}">
        <p14:creationId xmlns:p14="http://schemas.microsoft.com/office/powerpoint/2010/main" val="25922945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50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par>
                          <p:cTn id="8" fill="hold">
                            <p:stCondLst>
                              <p:cond delay="1500"/>
                            </p:stCondLst>
                            <p:childTnLst>
                              <p:par>
                                <p:cTn id="9" presetID="26" presetClass="emph" presetSubtype="0" fill="hold" grpId="1" nodeType="afterEffect">
                                  <p:stCondLst>
                                    <p:cond delay="500"/>
                                  </p:stCondLst>
                                  <p:childTnLst>
                                    <p:animEffect transition="out" filter="fade">
                                      <p:cBhvr>
                                        <p:cTn id="10" dur="1000" tmFilter="0, 0; .2, .5; .8, .5; 1, 0"/>
                                        <p:tgtEl>
                                          <p:spTgt spid="4"/>
                                        </p:tgtEl>
                                      </p:cBhvr>
                                    </p:animEffect>
                                    <p:animScale>
                                      <p:cBhvr>
                                        <p:cTn id="11" dur="500" autoRev="1" fill="hold"/>
                                        <p:tgtEl>
                                          <p:spTgt spid="4"/>
                                        </p:tgtEl>
                                      </p:cBhvr>
                                      <p:by x="105000" y="105000"/>
                                    </p:animScale>
                                  </p:childTnLst>
                                </p:cTn>
                              </p:par>
                            </p:childTnLst>
                          </p:cTn>
                        </p:par>
                        <p:par>
                          <p:cTn id="12" fill="hold">
                            <p:stCondLst>
                              <p:cond delay="3000"/>
                            </p:stCondLst>
                            <p:childTnLst>
                              <p:par>
                                <p:cTn id="13" presetID="26" presetClass="emph" presetSubtype="0" fill="hold" grpId="2" nodeType="afterEffect">
                                  <p:stCondLst>
                                    <p:cond delay="500"/>
                                  </p:stCondLst>
                                  <p:childTnLst>
                                    <p:animEffect transition="out" filter="fade">
                                      <p:cBhvr>
                                        <p:cTn id="14" dur="1000" tmFilter="0, 0; .2, .5; .8, .5; 1, 0"/>
                                        <p:tgtEl>
                                          <p:spTgt spid="4"/>
                                        </p:tgtEl>
                                      </p:cBhvr>
                                    </p:animEffect>
                                    <p:animScale>
                                      <p:cBhvr>
                                        <p:cTn id="15" dur="500" autoRev="1" fill="hold"/>
                                        <p:tgtEl>
                                          <p:spTgt spid="4"/>
                                        </p:tgtEl>
                                      </p:cBhvr>
                                      <p:by x="105000" y="105000"/>
                                    </p:animScale>
                                  </p:childTnLst>
                                </p:cTn>
                              </p:par>
                            </p:childTnLst>
                          </p:cTn>
                        </p:par>
                        <p:par>
                          <p:cTn id="16" fill="hold">
                            <p:stCondLst>
                              <p:cond delay="4500"/>
                            </p:stCondLst>
                            <p:childTnLst>
                              <p:par>
                                <p:cTn id="17" presetID="26" presetClass="emph" presetSubtype="0" fill="hold" grpId="3" nodeType="afterEffect">
                                  <p:stCondLst>
                                    <p:cond delay="500"/>
                                  </p:stCondLst>
                                  <p:childTnLst>
                                    <p:animEffect transition="out" filter="fade">
                                      <p:cBhvr>
                                        <p:cTn id="18" dur="1000" tmFilter="0, 0; .2, .5; .8, .5; 1, 0"/>
                                        <p:tgtEl>
                                          <p:spTgt spid="4"/>
                                        </p:tgtEl>
                                      </p:cBhvr>
                                    </p:animEffect>
                                    <p:animScale>
                                      <p:cBhvr>
                                        <p:cTn id="19" dur="500" autoRev="1" fill="hold"/>
                                        <p:tgtEl>
                                          <p:spTgt spid="4"/>
                                        </p:tgtEl>
                                      </p:cBhvr>
                                      <p:by x="105000" y="105000"/>
                                    </p:animScale>
                                  </p:childTnLst>
                                </p:cTn>
                              </p:par>
                            </p:childTnLst>
                          </p:cTn>
                        </p:par>
                        <p:par>
                          <p:cTn id="20" fill="hold">
                            <p:stCondLst>
                              <p:cond delay="6000"/>
                            </p:stCondLst>
                            <p:childTnLst>
                              <p:par>
                                <p:cTn id="21" presetID="26" presetClass="emph" presetSubtype="0" fill="hold" grpId="4" nodeType="afterEffect">
                                  <p:stCondLst>
                                    <p:cond delay="750"/>
                                  </p:stCondLst>
                                  <p:childTnLst>
                                    <p:animEffect transition="out" filter="fade">
                                      <p:cBhvr>
                                        <p:cTn id="22" dur="1000" tmFilter="0, 0; .2, .5; .8, .5; 1, 0"/>
                                        <p:tgtEl>
                                          <p:spTgt spid="4"/>
                                        </p:tgtEl>
                                      </p:cBhvr>
                                    </p:animEffect>
                                    <p:animScale>
                                      <p:cBhvr>
                                        <p:cTn id="23" dur="500" autoRev="1" fill="hold"/>
                                        <p:tgtEl>
                                          <p:spTgt spid="4"/>
                                        </p:tgtEl>
                                      </p:cBhvr>
                                      <p:by x="105000" y="105000"/>
                                    </p:animScale>
                                  </p:childTnLst>
                                </p:cTn>
                              </p:par>
                            </p:childTnLst>
                          </p:cTn>
                        </p:par>
                        <p:par>
                          <p:cTn id="24" fill="hold">
                            <p:stCondLst>
                              <p:cond delay="7750"/>
                            </p:stCondLst>
                            <p:childTnLst>
                              <p:par>
                                <p:cTn id="25" presetID="26" presetClass="emph" presetSubtype="0" fill="hold" grpId="5" nodeType="afterEffect">
                                  <p:stCondLst>
                                    <p:cond delay="750"/>
                                  </p:stCondLst>
                                  <p:childTnLst>
                                    <p:animEffect transition="out" filter="fade">
                                      <p:cBhvr>
                                        <p:cTn id="26" dur="1000" tmFilter="0, 0; .2, .5; .8, .5; 1, 0"/>
                                        <p:tgtEl>
                                          <p:spTgt spid="4"/>
                                        </p:tgtEl>
                                      </p:cBhvr>
                                    </p:animEffect>
                                    <p:animScale>
                                      <p:cBhvr>
                                        <p:cTn id="27" dur="500" autoRev="1" fill="hold"/>
                                        <p:tgtEl>
                                          <p:spTgt spid="4"/>
                                        </p:tgtEl>
                                      </p:cBhvr>
                                      <p:by x="105000" y="105000"/>
                                    </p:animScale>
                                  </p:childTnLst>
                                </p:cTn>
                              </p:par>
                            </p:childTnLst>
                          </p:cTn>
                        </p:par>
                        <p:par>
                          <p:cTn id="28" fill="hold">
                            <p:stCondLst>
                              <p:cond delay="9500"/>
                            </p:stCondLst>
                            <p:childTnLst>
                              <p:par>
                                <p:cTn id="29" presetID="26" presetClass="emph" presetSubtype="0" fill="hold" grpId="6" nodeType="afterEffect">
                                  <p:stCondLst>
                                    <p:cond delay="750"/>
                                  </p:stCondLst>
                                  <p:childTnLst>
                                    <p:animEffect transition="out" filter="fade">
                                      <p:cBhvr>
                                        <p:cTn id="30" dur="1000" tmFilter="0, 0; .2, .5; .8, .5; 1, 0"/>
                                        <p:tgtEl>
                                          <p:spTgt spid="4"/>
                                        </p:tgtEl>
                                      </p:cBhvr>
                                    </p:animEffect>
                                    <p:animScale>
                                      <p:cBhvr>
                                        <p:cTn id="31" dur="500" autoRev="1" fill="hold"/>
                                        <p:tgtEl>
                                          <p:spTgt spid="4"/>
                                        </p:tgtEl>
                                      </p:cBhvr>
                                      <p:by x="105000" y="105000"/>
                                    </p:animScale>
                                  </p:childTnLst>
                                </p:cTn>
                              </p:par>
                            </p:childTnLst>
                          </p:cTn>
                        </p:par>
                        <p:par>
                          <p:cTn id="32" fill="hold">
                            <p:stCondLst>
                              <p:cond delay="11250"/>
                            </p:stCondLst>
                            <p:childTnLst>
                              <p:par>
                                <p:cTn id="33" presetID="26" presetClass="emph" presetSubtype="0" fill="hold" grpId="7" nodeType="afterEffect">
                                  <p:stCondLst>
                                    <p:cond delay="1000"/>
                                  </p:stCondLst>
                                  <p:childTnLst>
                                    <p:animEffect transition="out" filter="fade">
                                      <p:cBhvr>
                                        <p:cTn id="34" dur="1000" tmFilter="0, 0; .2, .5; .8, .5; 1, 0"/>
                                        <p:tgtEl>
                                          <p:spTgt spid="4"/>
                                        </p:tgtEl>
                                      </p:cBhvr>
                                    </p:animEffect>
                                    <p:animScale>
                                      <p:cBhvr>
                                        <p:cTn id="35" dur="500" autoRev="1" fill="hold"/>
                                        <p:tgtEl>
                                          <p:spTgt spid="4"/>
                                        </p:tgtEl>
                                      </p:cBhvr>
                                      <p:by x="105000" y="105000"/>
                                    </p:animScale>
                                  </p:childTnLst>
                                </p:cTn>
                              </p:par>
                            </p:childTnLst>
                          </p:cTn>
                        </p:par>
                        <p:par>
                          <p:cTn id="36" fill="hold">
                            <p:stCondLst>
                              <p:cond delay="13250"/>
                            </p:stCondLst>
                            <p:childTnLst>
                              <p:par>
                                <p:cTn id="37" presetID="26" presetClass="emph" presetSubtype="0" fill="hold" grpId="8" nodeType="afterEffect">
                                  <p:stCondLst>
                                    <p:cond delay="1000"/>
                                  </p:stCondLst>
                                  <p:childTnLst>
                                    <p:animEffect transition="out" filter="fade">
                                      <p:cBhvr>
                                        <p:cTn id="38" dur="1000" tmFilter="0, 0; .2, .5; .8, .5; 1, 0"/>
                                        <p:tgtEl>
                                          <p:spTgt spid="4"/>
                                        </p:tgtEl>
                                      </p:cBhvr>
                                    </p:animEffect>
                                    <p:animScale>
                                      <p:cBhvr>
                                        <p:cTn id="39" dur="500" autoRev="1" fill="hold"/>
                                        <p:tgtEl>
                                          <p:spTgt spid="4"/>
                                        </p:tgtEl>
                                      </p:cBhvr>
                                      <p:by x="105000" y="105000"/>
                                    </p:animScale>
                                  </p:childTnLst>
                                </p:cTn>
                              </p:par>
                            </p:childTnLst>
                          </p:cTn>
                        </p:par>
                        <p:par>
                          <p:cTn id="40" fill="hold">
                            <p:stCondLst>
                              <p:cond delay="15250"/>
                            </p:stCondLst>
                            <p:childTnLst>
                              <p:par>
                                <p:cTn id="41" presetID="26" presetClass="emph" presetSubtype="0" fill="hold" grpId="9" nodeType="afterEffect">
                                  <p:stCondLst>
                                    <p:cond delay="0"/>
                                  </p:stCondLst>
                                  <p:childTnLst>
                                    <p:animEffect transition="out" filter="fade">
                                      <p:cBhvr>
                                        <p:cTn id="42" dur="1000" tmFilter="0, 0; .2, .5; .8, .5; 1, 0"/>
                                        <p:tgtEl>
                                          <p:spTgt spid="4"/>
                                        </p:tgtEl>
                                      </p:cBhvr>
                                    </p:animEffect>
                                    <p:animScale>
                                      <p:cBhvr>
                                        <p:cTn id="43"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4" grpId="4"/>
      <p:bldP spid="4" grpId="5"/>
      <p:bldP spid="4" grpId="6"/>
      <p:bldP spid="4" grpId="7"/>
      <p:bldP spid="4" grpId="8"/>
      <p:bldP spid="4" grpId="9"/>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
            <a:ext cx="12192000" cy="2053590"/>
          </a:xfrm>
        </p:spPr>
        <p:txBody>
          <a:bodyPr>
            <a:noAutofit/>
          </a:bodyPr>
          <a:lstStyle/>
          <a:p>
            <a:pPr marL="0" indent="0" algn="ctr">
              <a:buNone/>
            </a:pPr>
            <a:r>
              <a:rPr kumimoji="0" lang="en-US" sz="6600" b="1" i="1" u="sng"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Moses Stumbled in Anger</a:t>
            </a:r>
            <a:br>
              <a:rPr kumimoji="0" lang="en-US" sz="66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br>
            <a:r>
              <a:rPr kumimoji="0" lang="en-US" sz="6600" b="1" i="1" u="none" strike="noStrike" kern="1200" cap="none" spc="0" normalizeH="0" baseline="0" noProof="0" dirty="0">
                <a:ln>
                  <a:noFill/>
                </a:ln>
                <a:solidFill>
                  <a:srgbClr val="A31D6A"/>
                </a:solidFill>
                <a:effectLst>
                  <a:outerShdw blurRad="38100" dist="38100" dir="2700000" algn="tl">
                    <a:srgbClr val="000000">
                      <a:alpha val="43137"/>
                    </a:srgbClr>
                  </a:outerShdw>
                </a:effectLst>
                <a:uLnTx/>
                <a:uFillTx/>
                <a:latin typeface="Trebuchet MS"/>
                <a:ea typeface="+mj-ea"/>
                <a:cs typeface="+mj-cs"/>
              </a:rPr>
              <a:t>Numbers 20:10-11 (NIV)</a:t>
            </a:r>
            <a:endParaRPr lang="en-US" sz="8000" i="1" dirty="0">
              <a:solidFill>
                <a:srgbClr val="A31D6A"/>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0" y="2133600"/>
            <a:ext cx="12192000" cy="4720590"/>
          </a:xfrm>
        </p:spPr>
        <p:txBody>
          <a:bodyPr>
            <a:noAutofit/>
          </a:bodyPr>
          <a:lstStyle/>
          <a:p>
            <a:pPr marL="45720" indent="0">
              <a:buClr>
                <a:srgbClr val="A379BB">
                  <a:lumMod val="75000"/>
                </a:srgbClr>
              </a:buClr>
              <a:buNone/>
              <a:defRPr/>
            </a:pPr>
            <a:r>
              <a:rPr lang="en-US" sz="6000" b="1" dirty="0">
                <a:hlinkClick r:id="rId2"/>
              </a:rPr>
              <a:t>10</a:t>
            </a:r>
            <a:r>
              <a:rPr lang="en-US" sz="6000" dirty="0"/>
              <a:t> He and Aaron gathered the assembly together in front of the rock and Moses said to them, “Listen, you rebels, must we bring you water out of this rock?”</a:t>
            </a:r>
            <a:endParaRPr lang="en-US" sz="6000" dirty="0">
              <a:solidFill>
                <a:prstClr val="black">
                  <a:lumMod val="75000"/>
                  <a:lumOff val="25000"/>
                </a:prstClr>
              </a:solidFill>
              <a:latin typeface="Trebuchet MS"/>
            </a:endParaRPr>
          </a:p>
        </p:txBody>
      </p:sp>
    </p:spTree>
    <p:extLst>
      <p:ext uri="{BB962C8B-B14F-4D97-AF65-F5344CB8AC3E}">
        <p14:creationId xmlns:p14="http://schemas.microsoft.com/office/powerpoint/2010/main" val="6992514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heme/theme1.xml><?xml version="1.0" encoding="utf-8"?>
<a:theme xmlns:a="http://schemas.openxmlformats.org/drawingml/2006/main" name="Slipstream">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extLst>
    <a:ext uri="{05A4C25C-085E-4340-85A3-A5531E510DB2}">
      <thm15:themeFamily xmlns:thm15="http://schemas.microsoft.com/office/thememl/2012/main" name="Annimination Sermon Template.potx" id="{D994E856-19C1-4EA2-860F-F76F4C6C6DF0}" vid="{C8D401BC-856A-4575-ADAF-19517FB184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Annimination Sermon Template</Template>
  <TotalTime>2677</TotalTime>
  <Words>2049</Words>
  <Application>Microsoft Office PowerPoint</Application>
  <PresentationFormat>Widescreen</PresentationFormat>
  <Paragraphs>139</Paragraphs>
  <Slides>55</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55</vt:i4>
      </vt:variant>
    </vt:vector>
  </HeadingPairs>
  <TitlesOfParts>
    <vt:vector size="65" baseType="lpstr">
      <vt:lpstr>Bahnschrift</vt:lpstr>
      <vt:lpstr>Brush Script MT</vt:lpstr>
      <vt:lpstr>Calibri</vt:lpstr>
      <vt:lpstr>Franklin Gothic Medium</vt:lpstr>
      <vt:lpstr>Georgia</vt:lpstr>
      <vt:lpstr>Helvetica Neue</vt:lpstr>
      <vt:lpstr>Script MT Bold</vt:lpstr>
      <vt:lpstr>Trebuchet MS</vt:lpstr>
      <vt:lpstr>Wingdings</vt:lpstr>
      <vt:lpstr>Slipstream</vt:lpstr>
      <vt:lpstr>God’s Love When We Stumble</vt:lpstr>
      <vt:lpstr>James 3:2 (AMP)</vt:lpstr>
      <vt:lpstr>PowerPoint Presentation</vt:lpstr>
      <vt:lpstr>God’s Love When We Stumble</vt:lpstr>
      <vt:lpstr>Point #1:  We all Stumble in Many Ways</vt:lpstr>
      <vt:lpstr> I John 1:8 (AMP)</vt:lpstr>
      <vt:lpstr> James 2:10 (AMP)</vt:lpstr>
      <vt:lpstr>Point #2:  “We,” Includes the Prophets and Apostles</vt:lpstr>
      <vt:lpstr>Moses Stumbled in Anger Numbers 20:10-11 (NIV)</vt:lpstr>
      <vt:lpstr>Numbers 20:10-11 (NIV)</vt:lpstr>
      <vt:lpstr>David Stumbled in Lust  II Samuel 11:1-4 (NIV)</vt:lpstr>
      <vt:lpstr>II Samuel 11:1-4 (NIV)</vt:lpstr>
      <vt:lpstr>II Samuel 11:1-4 (NIV)</vt:lpstr>
      <vt:lpstr>II Samuel 11:1-4 (NIV)</vt:lpstr>
      <vt:lpstr>Peter Stumbled in Racism Galatians 2:11-14 (KJV)</vt:lpstr>
      <vt:lpstr>Galatians 2:11-14 (KJV)</vt:lpstr>
      <vt:lpstr>Galatians 2:11-14 (KJV)</vt:lpstr>
      <vt:lpstr>Point #3:  Stumbling and Offenses Will Happen in the Body</vt:lpstr>
      <vt:lpstr>Philippians 4:2-4 (AMP)</vt:lpstr>
      <vt:lpstr>Philippians 4:2-4 (AMP)</vt:lpstr>
      <vt:lpstr>Philippians 4:2-4 (AMP)</vt:lpstr>
      <vt:lpstr>Acts 15:36-40 (KJV)</vt:lpstr>
      <vt:lpstr>Acts 15:36-40 (KJV)</vt:lpstr>
      <vt:lpstr>Acts 15:36-40 (KJV)</vt:lpstr>
      <vt:lpstr>Acts 15:36-40 (KJV)</vt:lpstr>
      <vt:lpstr>Matthew 18:6-7 (KJV)</vt:lpstr>
      <vt:lpstr>Matthew 18:6-7 (KJV)</vt:lpstr>
      <vt:lpstr>Point #4:  We All Must Pray to Watch Our Tongues</vt:lpstr>
      <vt:lpstr>James 3:2-10 (AMP)</vt:lpstr>
      <vt:lpstr>James 3:2-10 (AMP)</vt:lpstr>
      <vt:lpstr>James 3:2-10 (AMP)</vt:lpstr>
      <vt:lpstr>James 3:2-10 (AMP)</vt:lpstr>
      <vt:lpstr>James 3:2-10 (AMP)</vt:lpstr>
      <vt:lpstr>James 3:2-10 (AMP)</vt:lpstr>
      <vt:lpstr>James 3:2-10 (AMP)</vt:lpstr>
      <vt:lpstr>James 3:2-10 (AMP)</vt:lpstr>
      <vt:lpstr>James 3:2-10 (AMP)</vt:lpstr>
      <vt:lpstr>James 3:2-10 (AMP)</vt:lpstr>
      <vt:lpstr>James 3:2-10 (AMP)</vt:lpstr>
      <vt:lpstr>James 1:26 (AMP)</vt:lpstr>
      <vt:lpstr>Proverbs 10:19 (KJV)</vt:lpstr>
      <vt:lpstr>Proverbs 21:23 (AMP)</vt:lpstr>
      <vt:lpstr>PowerPoint Presentation</vt:lpstr>
      <vt:lpstr>PowerPoint Presentation</vt:lpstr>
      <vt:lpstr>PowerPoint Presentation</vt:lpstr>
      <vt:lpstr>PowerPoint Presentation</vt:lpstr>
      <vt:lpstr>Psalm 103:9-11 (KJV)</vt:lpstr>
      <vt:lpstr>Psalm 103:9-11 (KJV)</vt:lpstr>
      <vt:lpstr>Lamentations 3:22 (KJV)</vt:lpstr>
      <vt:lpstr> …that Christ died for our sins according to the scriptures; And that he was buried, and that he rose again the third day according to the scriptures:</vt:lpstr>
      <vt:lpstr>Hear: Romans 10:17</vt:lpstr>
      <vt:lpstr>Believe: Hebrews 11:6</vt:lpstr>
      <vt:lpstr>Repent: Luke 13:3</vt:lpstr>
      <vt:lpstr>Confess: Matthew 10:32-33</vt:lpstr>
      <vt:lpstr>Baptize: Acts 22:16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Stuart Fain</dc:creator>
  <cp:lastModifiedBy>Church of Christ Eloy</cp:lastModifiedBy>
  <cp:revision>36</cp:revision>
  <dcterms:created xsi:type="dcterms:W3CDTF">2022-10-20T20:02:45Z</dcterms:created>
  <dcterms:modified xsi:type="dcterms:W3CDTF">2026-04-26T01:04:05Z</dcterms:modified>
</cp:coreProperties>
</file>